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A050E-55E6-4555-BDDA-A7D8D51545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5925C3A-31A1-465E-AB85-CC595CC317A6}">
      <dgm:prSet phldrT="[Text]"/>
      <dgm:spPr/>
      <dgm:t>
        <a:bodyPr/>
        <a:lstStyle/>
        <a:p>
          <a:r>
            <a:rPr lang="pl-PL" dirty="0" smtClean="0"/>
            <a:t>a</a:t>
          </a:r>
          <a:endParaRPr lang="pl-PL" dirty="0"/>
        </a:p>
      </dgm:t>
    </dgm:pt>
    <dgm:pt modelId="{D258CDC6-A5BA-44D0-93E8-87F7E8957EEF}" type="parTrans" cxnId="{8C8D3D7C-D445-4684-B4E0-61E5F3CC0347}">
      <dgm:prSet/>
      <dgm:spPr/>
      <dgm:t>
        <a:bodyPr/>
        <a:lstStyle/>
        <a:p>
          <a:endParaRPr lang="pl-PL"/>
        </a:p>
      </dgm:t>
    </dgm:pt>
    <dgm:pt modelId="{2FC6CC8F-FCFE-4485-8F34-860711B54473}" type="sibTrans" cxnId="{8C8D3D7C-D445-4684-B4E0-61E5F3CC0347}">
      <dgm:prSet/>
      <dgm:spPr/>
      <dgm:t>
        <a:bodyPr/>
        <a:lstStyle/>
        <a:p>
          <a:endParaRPr lang="pl-PL"/>
        </a:p>
      </dgm:t>
    </dgm:pt>
    <dgm:pt modelId="{3E2E7FD3-E307-447B-82B1-16135132D187}">
      <dgm:prSet phldrT="[Text]"/>
      <dgm:spPr/>
      <dgm:t>
        <a:bodyPr/>
        <a:lstStyle/>
        <a:p>
          <a:r>
            <a:rPr lang="pl-PL" dirty="0" smtClean="0"/>
            <a:t>b</a:t>
          </a:r>
          <a:endParaRPr lang="pl-PL" dirty="0"/>
        </a:p>
      </dgm:t>
    </dgm:pt>
    <dgm:pt modelId="{A318F960-F4CE-4B60-9761-634219C84C19}" type="parTrans" cxnId="{A18FA823-7D57-4CF1-8E8D-832FE8C9A922}">
      <dgm:prSet/>
      <dgm:spPr/>
      <dgm:t>
        <a:bodyPr/>
        <a:lstStyle/>
        <a:p>
          <a:endParaRPr lang="pl-PL"/>
        </a:p>
      </dgm:t>
    </dgm:pt>
    <dgm:pt modelId="{E54D025F-D14A-48CD-8D67-2F2223892771}" type="sibTrans" cxnId="{A18FA823-7D57-4CF1-8E8D-832FE8C9A922}">
      <dgm:prSet/>
      <dgm:spPr/>
      <dgm:t>
        <a:bodyPr/>
        <a:lstStyle/>
        <a:p>
          <a:endParaRPr lang="pl-PL"/>
        </a:p>
      </dgm:t>
    </dgm:pt>
    <dgm:pt modelId="{19D7C6B9-1EDF-4CFB-9E5B-E20B761B8F50}">
      <dgm:prSet phldrT="[Text]"/>
      <dgm:spPr/>
      <dgm:t>
        <a:bodyPr/>
        <a:lstStyle/>
        <a:p>
          <a:r>
            <a:rPr lang="pl-PL" dirty="0" smtClean="0"/>
            <a:t>c</a:t>
          </a:r>
          <a:endParaRPr lang="pl-PL" dirty="0"/>
        </a:p>
      </dgm:t>
    </dgm:pt>
    <dgm:pt modelId="{7B9E5C64-91E4-4F0F-8260-B852BA6C8477}" type="parTrans" cxnId="{48481C4F-5895-45EC-9DB7-8BCECF388249}">
      <dgm:prSet/>
      <dgm:spPr/>
      <dgm:t>
        <a:bodyPr/>
        <a:lstStyle/>
        <a:p>
          <a:endParaRPr lang="pl-PL"/>
        </a:p>
      </dgm:t>
    </dgm:pt>
    <dgm:pt modelId="{153AED2C-9C49-49DB-B96C-28D8E4C4E0B9}" type="sibTrans" cxnId="{48481C4F-5895-45EC-9DB7-8BCECF388249}">
      <dgm:prSet/>
      <dgm:spPr/>
      <dgm:t>
        <a:bodyPr/>
        <a:lstStyle/>
        <a:p>
          <a:endParaRPr lang="pl-PL"/>
        </a:p>
      </dgm:t>
    </dgm:pt>
    <dgm:pt modelId="{3824AE71-9A67-4EE2-87B8-3DDFFA2E3A5D}">
      <dgm:prSet phldrT="[Text]"/>
      <dgm:spPr/>
      <dgm:t>
        <a:bodyPr/>
        <a:lstStyle/>
        <a:p>
          <a:r>
            <a:rPr lang="pl-PL" dirty="0" smtClean="0"/>
            <a:t>x</a:t>
          </a:r>
          <a:endParaRPr lang="pl-PL" dirty="0"/>
        </a:p>
      </dgm:t>
    </dgm:pt>
    <dgm:pt modelId="{933A68EC-F8B8-45A2-AECB-10CE89114065}" type="parTrans" cxnId="{E4ECBF71-ADEB-413B-9B17-AF21EFCBD843}">
      <dgm:prSet/>
      <dgm:spPr/>
      <dgm:t>
        <a:bodyPr/>
        <a:lstStyle/>
        <a:p>
          <a:endParaRPr lang="pl-PL"/>
        </a:p>
      </dgm:t>
    </dgm:pt>
    <dgm:pt modelId="{49E0B432-EBD7-4F9F-8A90-EB2AB62641E3}" type="sibTrans" cxnId="{E4ECBF71-ADEB-413B-9B17-AF21EFCBD843}">
      <dgm:prSet/>
      <dgm:spPr/>
      <dgm:t>
        <a:bodyPr/>
        <a:lstStyle/>
        <a:p>
          <a:endParaRPr lang="pl-PL"/>
        </a:p>
      </dgm:t>
    </dgm:pt>
    <dgm:pt modelId="{0FE2AE6A-A741-40FF-82A4-CC82F8C8F291}">
      <dgm:prSet phldrT="[Text]"/>
      <dgm:spPr/>
      <dgm:t>
        <a:bodyPr/>
        <a:lstStyle/>
        <a:p>
          <a:r>
            <a:rPr lang="pl-PL" dirty="0" smtClean="0"/>
            <a:t>y</a:t>
          </a:r>
          <a:endParaRPr lang="pl-PL" dirty="0"/>
        </a:p>
      </dgm:t>
    </dgm:pt>
    <dgm:pt modelId="{8B832AFF-07C5-434D-B640-9322AF7E956B}" type="parTrans" cxnId="{83A5021B-1C21-4535-9217-3637CDC82DE9}">
      <dgm:prSet/>
      <dgm:spPr/>
      <dgm:t>
        <a:bodyPr/>
        <a:lstStyle/>
        <a:p>
          <a:endParaRPr lang="pl-PL"/>
        </a:p>
      </dgm:t>
    </dgm:pt>
    <dgm:pt modelId="{2407673D-FCBE-4376-A620-E66B091A0D00}" type="sibTrans" cxnId="{83A5021B-1C21-4535-9217-3637CDC82DE9}">
      <dgm:prSet/>
      <dgm:spPr/>
      <dgm:t>
        <a:bodyPr/>
        <a:lstStyle/>
        <a:p>
          <a:endParaRPr lang="pl-PL"/>
        </a:p>
      </dgm:t>
    </dgm:pt>
    <dgm:pt modelId="{DD580AD5-2D4A-4BBF-A511-46DF341D6B13}">
      <dgm:prSet phldrT="[Text]"/>
      <dgm:spPr/>
      <dgm:t>
        <a:bodyPr/>
        <a:lstStyle/>
        <a:p>
          <a:r>
            <a:rPr lang="pl-PL" dirty="0" smtClean="0"/>
            <a:t>z</a:t>
          </a:r>
          <a:endParaRPr lang="pl-PL" dirty="0"/>
        </a:p>
      </dgm:t>
    </dgm:pt>
    <dgm:pt modelId="{08BF55BE-A39D-4AD5-811C-E77CB0C8D416}" type="parTrans" cxnId="{698D6996-FFF7-4CFA-A2B7-5F02C18AFE3B}">
      <dgm:prSet/>
      <dgm:spPr/>
      <dgm:t>
        <a:bodyPr/>
        <a:lstStyle/>
        <a:p>
          <a:endParaRPr lang="pl-PL"/>
        </a:p>
      </dgm:t>
    </dgm:pt>
    <dgm:pt modelId="{B0E5554D-1409-41B0-8EEA-B65DC5C8D816}" type="sibTrans" cxnId="{698D6996-FFF7-4CFA-A2B7-5F02C18AFE3B}">
      <dgm:prSet/>
      <dgm:spPr/>
      <dgm:t>
        <a:bodyPr/>
        <a:lstStyle/>
        <a:p>
          <a:endParaRPr lang="pl-PL"/>
        </a:p>
      </dgm:t>
    </dgm:pt>
    <dgm:pt modelId="{FE112A56-7B7B-43E0-8913-2D5147E9E1F8}">
      <dgm:prSet phldrT="[Text]"/>
      <dgm:spPr/>
      <dgm:t>
        <a:bodyPr/>
        <a:lstStyle/>
        <a:p>
          <a:r>
            <a:rPr lang="pl-PL" dirty="0" smtClean="0"/>
            <a:t>empty</a:t>
          </a:r>
          <a:endParaRPr lang="pl-PL" dirty="0"/>
        </a:p>
      </dgm:t>
    </dgm:pt>
    <dgm:pt modelId="{05EDD9AC-90BD-41EC-95D7-557F692C76D8}" type="parTrans" cxnId="{A1CB4CC2-1257-4102-BDB6-F2120E3C422E}">
      <dgm:prSet/>
      <dgm:spPr/>
      <dgm:t>
        <a:bodyPr/>
        <a:lstStyle/>
        <a:p>
          <a:endParaRPr lang="pl-PL"/>
        </a:p>
      </dgm:t>
    </dgm:pt>
    <dgm:pt modelId="{0BC2D1DF-22FF-453F-8487-6FE01A87110E}" type="sibTrans" cxnId="{A1CB4CC2-1257-4102-BDB6-F2120E3C422E}">
      <dgm:prSet/>
      <dgm:spPr/>
      <dgm:t>
        <a:bodyPr/>
        <a:lstStyle/>
        <a:p>
          <a:endParaRPr lang="pl-PL"/>
        </a:p>
      </dgm:t>
    </dgm:pt>
    <dgm:pt modelId="{822D9995-E573-449E-8AC5-88306EB49898}" type="pres">
      <dgm:prSet presAssocID="{BF9A050E-55E6-4555-BDDA-A7D8D5154518}" presName="Name0" presStyleCnt="0">
        <dgm:presLayoutVars>
          <dgm:dir/>
          <dgm:animLvl val="lvl"/>
          <dgm:resizeHandles val="exact"/>
        </dgm:presLayoutVars>
      </dgm:prSet>
      <dgm:spPr/>
    </dgm:pt>
    <dgm:pt modelId="{9EFEFAFA-8577-4EC1-847E-37C44AA902B2}" type="pres">
      <dgm:prSet presAssocID="{05925C3A-31A1-465E-AB85-CC595CC317A6}" presName="linNode" presStyleCnt="0"/>
      <dgm:spPr/>
    </dgm:pt>
    <dgm:pt modelId="{E8F22ECE-0AAF-40C7-A1FD-13A884A198FF}" type="pres">
      <dgm:prSet presAssocID="{05925C3A-31A1-465E-AB85-CC595CC317A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A00830C-D21D-4971-9CEC-CC85137ED1C9}" type="pres">
      <dgm:prSet presAssocID="{05925C3A-31A1-465E-AB85-CC595CC317A6}" presName="descendantText" presStyleLbl="alignAccFollowNode1" presStyleIdx="0" presStyleCnt="2">
        <dgm:presLayoutVars>
          <dgm:bulletEnabled val="1"/>
        </dgm:presLayoutVars>
      </dgm:prSet>
      <dgm:spPr/>
    </dgm:pt>
    <dgm:pt modelId="{3B8266EF-74ED-4791-AC6C-52EB250EF4A3}" type="pres">
      <dgm:prSet presAssocID="{2FC6CC8F-FCFE-4485-8F34-860711B54473}" presName="sp" presStyleCnt="0"/>
      <dgm:spPr/>
    </dgm:pt>
    <dgm:pt modelId="{010C7EB9-60EC-4C34-A393-68E7E5280274}" type="pres">
      <dgm:prSet presAssocID="{3824AE71-9A67-4EE2-87B8-3DDFFA2E3A5D}" presName="linNode" presStyleCnt="0"/>
      <dgm:spPr/>
    </dgm:pt>
    <dgm:pt modelId="{293622DF-7217-457E-9F3F-1A9974004B4B}" type="pres">
      <dgm:prSet presAssocID="{3824AE71-9A67-4EE2-87B8-3DDFFA2E3A5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AB8A95B-80F7-44AB-BCF5-94C83B2DC61C}" type="pres">
      <dgm:prSet presAssocID="{3824AE71-9A67-4EE2-87B8-3DDFFA2E3A5D}" presName="descendantText" presStyleLbl="alignAccFollowNode1" presStyleIdx="1" presStyleCnt="2">
        <dgm:presLayoutVars>
          <dgm:bulletEnabled val="1"/>
        </dgm:presLayoutVars>
      </dgm:prSet>
      <dgm:spPr/>
    </dgm:pt>
    <dgm:pt modelId="{850A5DF7-8CA0-4AFF-9798-FC5578524E8C}" type="pres">
      <dgm:prSet presAssocID="{49E0B432-EBD7-4F9F-8A90-EB2AB62641E3}" presName="sp" presStyleCnt="0"/>
      <dgm:spPr/>
    </dgm:pt>
    <dgm:pt modelId="{2917CF91-0915-484F-9B1F-16F65919E97B}" type="pres">
      <dgm:prSet presAssocID="{FE112A56-7B7B-43E0-8913-2D5147E9E1F8}" presName="linNode" presStyleCnt="0"/>
      <dgm:spPr/>
    </dgm:pt>
    <dgm:pt modelId="{FE64F071-7D7C-4C60-8184-A24B86773130}" type="pres">
      <dgm:prSet presAssocID="{FE112A56-7B7B-43E0-8913-2D5147E9E1F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0A6DEA48-FBF0-4CED-BFA8-1F3ADC87D8EE}" type="presOf" srcId="{3E2E7FD3-E307-447B-82B1-16135132D187}" destId="{FA00830C-D21D-4971-9CEC-CC85137ED1C9}" srcOrd="0" destOrd="0" presId="urn:microsoft.com/office/officeart/2005/8/layout/vList5"/>
    <dgm:cxn modelId="{698D6996-FFF7-4CFA-A2B7-5F02C18AFE3B}" srcId="{3824AE71-9A67-4EE2-87B8-3DDFFA2E3A5D}" destId="{DD580AD5-2D4A-4BBF-A511-46DF341D6B13}" srcOrd="1" destOrd="0" parTransId="{08BF55BE-A39D-4AD5-811C-E77CB0C8D416}" sibTransId="{B0E5554D-1409-41B0-8EEA-B65DC5C8D816}"/>
    <dgm:cxn modelId="{83A5021B-1C21-4535-9217-3637CDC82DE9}" srcId="{3824AE71-9A67-4EE2-87B8-3DDFFA2E3A5D}" destId="{0FE2AE6A-A741-40FF-82A4-CC82F8C8F291}" srcOrd="0" destOrd="0" parTransId="{8B832AFF-07C5-434D-B640-9322AF7E956B}" sibTransId="{2407673D-FCBE-4376-A620-E66B091A0D00}"/>
    <dgm:cxn modelId="{D4B92590-5B5D-4755-AC05-9BB00D6149B0}" type="presOf" srcId="{05925C3A-31A1-465E-AB85-CC595CC317A6}" destId="{E8F22ECE-0AAF-40C7-A1FD-13A884A198FF}" srcOrd="0" destOrd="0" presId="urn:microsoft.com/office/officeart/2005/8/layout/vList5"/>
    <dgm:cxn modelId="{CAC9AF57-3377-4C2F-9C9B-6E6EF588910F}" type="presOf" srcId="{BF9A050E-55E6-4555-BDDA-A7D8D5154518}" destId="{822D9995-E573-449E-8AC5-88306EB49898}" srcOrd="0" destOrd="0" presId="urn:microsoft.com/office/officeart/2005/8/layout/vList5"/>
    <dgm:cxn modelId="{F758879F-DA78-427C-94D7-31E057EB53DF}" type="presOf" srcId="{0FE2AE6A-A741-40FF-82A4-CC82F8C8F291}" destId="{DAB8A95B-80F7-44AB-BCF5-94C83B2DC61C}" srcOrd="0" destOrd="0" presId="urn:microsoft.com/office/officeart/2005/8/layout/vList5"/>
    <dgm:cxn modelId="{A48A3B2E-B4AD-4EB6-B561-143D4C11CD22}" type="presOf" srcId="{DD580AD5-2D4A-4BBF-A511-46DF341D6B13}" destId="{DAB8A95B-80F7-44AB-BCF5-94C83B2DC61C}" srcOrd="0" destOrd="1" presId="urn:microsoft.com/office/officeart/2005/8/layout/vList5"/>
    <dgm:cxn modelId="{A18FA823-7D57-4CF1-8E8D-832FE8C9A922}" srcId="{05925C3A-31A1-465E-AB85-CC595CC317A6}" destId="{3E2E7FD3-E307-447B-82B1-16135132D187}" srcOrd="0" destOrd="0" parTransId="{A318F960-F4CE-4B60-9761-634219C84C19}" sibTransId="{E54D025F-D14A-48CD-8D67-2F2223892771}"/>
    <dgm:cxn modelId="{A1CB4CC2-1257-4102-BDB6-F2120E3C422E}" srcId="{BF9A050E-55E6-4555-BDDA-A7D8D5154518}" destId="{FE112A56-7B7B-43E0-8913-2D5147E9E1F8}" srcOrd="2" destOrd="0" parTransId="{05EDD9AC-90BD-41EC-95D7-557F692C76D8}" sibTransId="{0BC2D1DF-22FF-453F-8487-6FE01A87110E}"/>
    <dgm:cxn modelId="{04007B59-227C-4FD9-8926-D4DF7F301E06}" type="presOf" srcId="{19D7C6B9-1EDF-4CFB-9E5B-E20B761B8F50}" destId="{FA00830C-D21D-4971-9CEC-CC85137ED1C9}" srcOrd="0" destOrd="1" presId="urn:microsoft.com/office/officeart/2005/8/layout/vList5"/>
    <dgm:cxn modelId="{48481C4F-5895-45EC-9DB7-8BCECF388249}" srcId="{05925C3A-31A1-465E-AB85-CC595CC317A6}" destId="{19D7C6B9-1EDF-4CFB-9E5B-E20B761B8F50}" srcOrd="1" destOrd="0" parTransId="{7B9E5C64-91E4-4F0F-8260-B852BA6C8477}" sibTransId="{153AED2C-9C49-49DB-B96C-28D8E4C4E0B9}"/>
    <dgm:cxn modelId="{E4ECBF71-ADEB-413B-9B17-AF21EFCBD843}" srcId="{BF9A050E-55E6-4555-BDDA-A7D8D5154518}" destId="{3824AE71-9A67-4EE2-87B8-3DDFFA2E3A5D}" srcOrd="1" destOrd="0" parTransId="{933A68EC-F8B8-45A2-AECB-10CE89114065}" sibTransId="{49E0B432-EBD7-4F9F-8A90-EB2AB62641E3}"/>
    <dgm:cxn modelId="{679FC464-2A19-4481-86A0-3492DA85463F}" type="presOf" srcId="{3824AE71-9A67-4EE2-87B8-3DDFFA2E3A5D}" destId="{293622DF-7217-457E-9F3F-1A9974004B4B}" srcOrd="0" destOrd="0" presId="urn:microsoft.com/office/officeart/2005/8/layout/vList5"/>
    <dgm:cxn modelId="{52444C4E-6B9E-4EC0-88E3-4E756B9FE2B7}" type="presOf" srcId="{FE112A56-7B7B-43E0-8913-2D5147E9E1F8}" destId="{FE64F071-7D7C-4C60-8184-A24B86773130}" srcOrd="0" destOrd="0" presId="urn:microsoft.com/office/officeart/2005/8/layout/vList5"/>
    <dgm:cxn modelId="{8C8D3D7C-D445-4684-B4E0-61E5F3CC0347}" srcId="{BF9A050E-55E6-4555-BDDA-A7D8D5154518}" destId="{05925C3A-31A1-465E-AB85-CC595CC317A6}" srcOrd="0" destOrd="0" parTransId="{D258CDC6-A5BA-44D0-93E8-87F7E8957EEF}" sibTransId="{2FC6CC8F-FCFE-4485-8F34-860711B54473}"/>
    <dgm:cxn modelId="{221DEF98-396D-492E-AB4A-B889ED4ED4D1}" type="presParOf" srcId="{822D9995-E573-449E-8AC5-88306EB49898}" destId="{9EFEFAFA-8577-4EC1-847E-37C44AA902B2}" srcOrd="0" destOrd="0" presId="urn:microsoft.com/office/officeart/2005/8/layout/vList5"/>
    <dgm:cxn modelId="{FE34B3DC-1C8D-4D9F-A31A-730EBBC3ED4B}" type="presParOf" srcId="{9EFEFAFA-8577-4EC1-847E-37C44AA902B2}" destId="{E8F22ECE-0AAF-40C7-A1FD-13A884A198FF}" srcOrd="0" destOrd="0" presId="urn:microsoft.com/office/officeart/2005/8/layout/vList5"/>
    <dgm:cxn modelId="{AB956DEA-9F9C-4BA7-B078-85948387378C}" type="presParOf" srcId="{9EFEFAFA-8577-4EC1-847E-37C44AA902B2}" destId="{FA00830C-D21D-4971-9CEC-CC85137ED1C9}" srcOrd="1" destOrd="0" presId="urn:microsoft.com/office/officeart/2005/8/layout/vList5"/>
    <dgm:cxn modelId="{F3535C1F-8C23-4CC1-AB50-D81CDF2C7B94}" type="presParOf" srcId="{822D9995-E573-449E-8AC5-88306EB49898}" destId="{3B8266EF-74ED-4791-AC6C-52EB250EF4A3}" srcOrd="1" destOrd="0" presId="urn:microsoft.com/office/officeart/2005/8/layout/vList5"/>
    <dgm:cxn modelId="{533E4D5D-2EEE-473D-BE89-D11DBC004EE4}" type="presParOf" srcId="{822D9995-E573-449E-8AC5-88306EB49898}" destId="{010C7EB9-60EC-4C34-A393-68E7E5280274}" srcOrd="2" destOrd="0" presId="urn:microsoft.com/office/officeart/2005/8/layout/vList5"/>
    <dgm:cxn modelId="{761675EB-8D8E-4B23-A6F2-B21EF49BF0BB}" type="presParOf" srcId="{010C7EB9-60EC-4C34-A393-68E7E5280274}" destId="{293622DF-7217-457E-9F3F-1A9974004B4B}" srcOrd="0" destOrd="0" presId="urn:microsoft.com/office/officeart/2005/8/layout/vList5"/>
    <dgm:cxn modelId="{FD2D6E69-164F-4740-956B-A42D8D0C27CA}" type="presParOf" srcId="{010C7EB9-60EC-4C34-A393-68E7E5280274}" destId="{DAB8A95B-80F7-44AB-BCF5-94C83B2DC61C}" srcOrd="1" destOrd="0" presId="urn:microsoft.com/office/officeart/2005/8/layout/vList5"/>
    <dgm:cxn modelId="{8A723848-8F7D-460A-B057-81D3FDC2F909}" type="presParOf" srcId="{822D9995-E573-449E-8AC5-88306EB49898}" destId="{850A5DF7-8CA0-4AFF-9798-FC5578524E8C}" srcOrd="3" destOrd="0" presId="urn:microsoft.com/office/officeart/2005/8/layout/vList5"/>
    <dgm:cxn modelId="{F6706C52-9119-4D07-8D7B-CAA87E02DA4D}" type="presParOf" srcId="{822D9995-E573-449E-8AC5-88306EB49898}" destId="{2917CF91-0915-484F-9B1F-16F65919E97B}" srcOrd="4" destOrd="0" presId="urn:microsoft.com/office/officeart/2005/8/layout/vList5"/>
    <dgm:cxn modelId="{4F3D98FF-6805-4EC4-8B96-90086BEFE072}" type="presParOf" srcId="{2917CF91-0915-484F-9B1F-16F65919E97B}" destId="{FE64F071-7D7C-4C60-8184-A24B86773130}" srcOrd="0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4C54-340B-4ED1-983B-B8F8D1321564}" type="datetimeFigureOut">
              <a:rPr lang="pl-PL" smtClean="0"/>
              <a:t>2019-05-28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F85D-C6E9-49EE-BD0F-F4F51D5330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4C54-340B-4ED1-983B-B8F8D1321564}" type="datetimeFigureOut">
              <a:rPr lang="pl-PL" smtClean="0"/>
              <a:t>2019-05-28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F85D-C6E9-49EE-BD0F-F4F51D5330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4C54-340B-4ED1-983B-B8F8D1321564}" type="datetimeFigureOut">
              <a:rPr lang="pl-PL" smtClean="0"/>
              <a:t>2019-05-28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F85D-C6E9-49EE-BD0F-F4F51D5330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4C54-340B-4ED1-983B-B8F8D1321564}" type="datetimeFigureOut">
              <a:rPr lang="pl-PL" smtClean="0"/>
              <a:t>2019-05-28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F85D-C6E9-49EE-BD0F-F4F51D5330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4C54-340B-4ED1-983B-B8F8D1321564}" type="datetimeFigureOut">
              <a:rPr lang="pl-PL" smtClean="0"/>
              <a:t>2019-05-28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F85D-C6E9-49EE-BD0F-F4F51D5330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4C54-340B-4ED1-983B-B8F8D1321564}" type="datetimeFigureOut">
              <a:rPr lang="pl-PL" smtClean="0"/>
              <a:t>2019-05-28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F85D-C6E9-49EE-BD0F-F4F51D5330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4C54-340B-4ED1-983B-B8F8D1321564}" type="datetimeFigureOut">
              <a:rPr lang="pl-PL" smtClean="0"/>
              <a:t>2019-05-28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F85D-C6E9-49EE-BD0F-F4F51D5330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4C54-340B-4ED1-983B-B8F8D1321564}" type="datetimeFigureOut">
              <a:rPr lang="pl-PL" smtClean="0"/>
              <a:t>2019-05-28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F85D-C6E9-49EE-BD0F-F4F51D5330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4C54-340B-4ED1-983B-B8F8D1321564}" type="datetimeFigureOut">
              <a:rPr lang="pl-PL" smtClean="0"/>
              <a:t>2019-05-28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F85D-C6E9-49EE-BD0F-F4F51D5330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4C54-340B-4ED1-983B-B8F8D1321564}" type="datetimeFigureOut">
              <a:rPr lang="pl-PL" smtClean="0"/>
              <a:t>2019-05-28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F85D-C6E9-49EE-BD0F-F4F51D5330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4C54-340B-4ED1-983B-B8F8D1321564}" type="datetimeFigureOut">
              <a:rPr lang="pl-PL" smtClean="0"/>
              <a:t>2019-05-28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F85D-C6E9-49EE-BD0F-F4F51D53301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4C54-340B-4ED1-983B-B8F8D1321564}" type="datetimeFigureOut">
              <a:rPr lang="pl-PL" smtClean="0"/>
              <a:t>2019-05-28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2F85D-C6E9-49EE-BD0F-F4F51D53301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AdSK</dc:creator>
  <cp:lastModifiedBy>AdSK</cp:lastModifiedBy>
  <cp:revision>1</cp:revision>
  <dcterms:created xsi:type="dcterms:W3CDTF">2019-05-28T09:38:30Z</dcterms:created>
  <dcterms:modified xsi:type="dcterms:W3CDTF">2019-05-28T09:41:05Z</dcterms:modified>
</cp:coreProperties>
</file>