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_rels/presentation.xml.rels" ContentType="application/vnd.openxmlformats-package.relationship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sldIdLst>
    <p:sldId id="256" r:id="rId4"/>
    <p:sldId id="257" r:id="rId5"/>
  </p:sldIdLst>
  <p:sldSz cx="10080625" cy="5670550"/>
  <p:notesSz cx="7559675" cy="10691813"/>
</p:presentation>
</file>

<file path=ppt/commentAuthors.xml><?xml version="1.0" encoding="utf-8"?>
<p:cmAuthorLst xmlns:p="http://schemas.openxmlformats.org/presentationml/2006/main">
  <p:cmAuthor id="1" name="Max Muster" initials="MM" lastIdx="1" clrIdx="1"/>
  <p:cmAuthor id="0" name="Hans Wurst" initials="H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<Relationship Id="rId7" Type="http://schemas.openxmlformats.org/officeDocument/2006/relationships/commentAuthors" Target="commentAuthors.xml"/>
</Relationships>
</file>

<file path=ppt/comments/comment1.xml><?xml version="1.0" encoding="utf-8"?>
<p:cmLst xmlns:p="http://schemas.openxmlformats.org/presentationml/2006/main">
  <p:cm authorId="0" dt="2024-06-13T12:03:08.000000000" idx="1">
    <p:pos x="0" y="0"/>
    <p:text>Note 1</p:text>
  </p:cm>
</p:cmLst>
</file>

<file path=ppt/comments/comment2.xml><?xml version="1.0" encoding="utf-8"?>
<p:cmLst xmlns:p="http://schemas.openxmlformats.org/presentationml/2006/main">
  <p:cm authorId="1" dt="2024-06-13T15:02:18.000000000" idx="1">
    <p:pos x="0" y="0"/>
    <p:text>Note 2</p:text>
  </p:cm>
</p:cmLst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9BC5ED-0910-458D-9372-FD1C1BFB58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tanda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6C0F3D6-8E01-43DB-83C3-14A68F13EF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&lt;Fußzeile&gt;</a:t>
            </a:r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A304118-ED26-4047-836C-B7CCC74FC075}" type="slidenum"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&lt;Datum/Uhrzeit&gt;</a:t>
            </a:r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&lt;Fußzeile&gt;</a:t>
            </a:r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A0E10B3-1DED-4AFF-ADFC-8F0D787F401D}" type="slidenum"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&lt;Datum/Uhrzeit&gt;</a:t>
            </a:r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omments" Target="../comments/commen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LibreOffice/24.2.3.2$Linux_X86_64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2024-06-13T12:02:27Z</dcterms:created>
  <dc:creator/>
  <dc:description/>
  <dc:language>de-DE</dc:language>
  <cp:lastModifiedBy>Max Muster</cp:lastModifiedBy>
  <dcterms:modified xsi:type="dcterms:W3CDTF">2024-06-13T15:02:20Z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