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002AD-E5A6-4FC4-B770-11EBCD530A8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D46765-8A63-4111-9447-08931CF3D4CF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CF96128-289C-4D6A-A766-124CE00A5F4D}" type="parTrans" cxnId="{6700D0E6-245A-448B-824E-FA22CA450F96}">
      <dgm:prSet/>
      <dgm:spPr/>
      <dgm:t>
        <a:bodyPr/>
        <a:lstStyle/>
        <a:p>
          <a:endParaRPr lang="en-US"/>
        </a:p>
      </dgm:t>
    </dgm:pt>
    <dgm:pt modelId="{7A2FB57A-C998-4417-8891-25DB9B08E477}" type="sibTrans" cxnId="{6700D0E6-245A-448B-824E-FA22CA450F96}">
      <dgm:prSet/>
      <dgm:spPr/>
      <dgm:t>
        <a:bodyPr/>
        <a:lstStyle/>
        <a:p>
          <a:endParaRPr lang="en-US"/>
        </a:p>
      </dgm:t>
    </dgm:pt>
    <dgm:pt modelId="{715DE0C3-6FE4-4192-A908-12A07888C905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A6F39182-D1EE-45FD-BFC0-8BC653516E4D}" type="parTrans" cxnId="{19E3D7DB-BB63-4146-9847-60D59EC562F4}">
      <dgm:prSet/>
      <dgm:spPr/>
      <dgm:t>
        <a:bodyPr/>
        <a:lstStyle/>
        <a:p>
          <a:endParaRPr lang="en-US"/>
        </a:p>
      </dgm:t>
    </dgm:pt>
    <dgm:pt modelId="{570C1E5F-7CF7-4092-80C4-960C00859577}" type="sibTrans" cxnId="{19E3D7DB-BB63-4146-9847-60D59EC562F4}">
      <dgm:prSet/>
      <dgm:spPr/>
      <dgm:t>
        <a:bodyPr/>
        <a:lstStyle/>
        <a:p>
          <a:endParaRPr lang="en-US"/>
        </a:p>
      </dgm:t>
    </dgm:pt>
    <dgm:pt modelId="{FDE4C3DF-E7F1-41A3-924A-8E9E617AD89A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A0DBEB4D-E42F-47FC-9899-D006C85BFEE8}" type="parTrans" cxnId="{FC562B9C-50ED-4D39-9A4F-4670B162173A}">
      <dgm:prSet/>
      <dgm:spPr/>
      <dgm:t>
        <a:bodyPr/>
        <a:lstStyle/>
        <a:p>
          <a:endParaRPr lang="en-US"/>
        </a:p>
      </dgm:t>
    </dgm:pt>
    <dgm:pt modelId="{421C36CE-F7D6-4A18-8AC1-FAFD4C3E8853}" type="sibTrans" cxnId="{FC562B9C-50ED-4D39-9A4F-4670B162173A}">
      <dgm:prSet/>
      <dgm:spPr/>
      <dgm:t>
        <a:bodyPr/>
        <a:lstStyle/>
        <a:p>
          <a:endParaRPr lang="en-US"/>
        </a:p>
      </dgm:t>
    </dgm:pt>
    <dgm:pt modelId="{CE98F278-B066-4B05-BF3C-541FA96F778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B3872E3B-88B0-414A-B29A-99832D907FAF}" type="parTrans" cxnId="{0E6D0863-BC32-4846-8C50-90BB00A45D5B}">
      <dgm:prSet/>
      <dgm:spPr/>
      <dgm:t>
        <a:bodyPr/>
        <a:lstStyle/>
        <a:p>
          <a:endParaRPr lang="en-US"/>
        </a:p>
      </dgm:t>
    </dgm:pt>
    <dgm:pt modelId="{B8B20DF8-681C-42B5-8DB7-38EC5E18C45E}" type="sibTrans" cxnId="{0E6D0863-BC32-4846-8C50-90BB00A45D5B}">
      <dgm:prSet/>
      <dgm:spPr/>
      <dgm:t>
        <a:bodyPr/>
        <a:lstStyle/>
        <a:p>
          <a:endParaRPr lang="en-US"/>
        </a:p>
      </dgm:t>
    </dgm:pt>
    <dgm:pt modelId="{A8593B20-78C5-435B-B529-46A7D936B8F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57633BF5-F00E-40B5-ACD2-DF91BA832F08}" type="parTrans" cxnId="{7D683684-B200-4248-9BF3-6FF046201048}">
      <dgm:prSet/>
      <dgm:spPr/>
      <dgm:t>
        <a:bodyPr/>
        <a:lstStyle/>
        <a:p>
          <a:endParaRPr lang="en-US"/>
        </a:p>
      </dgm:t>
    </dgm:pt>
    <dgm:pt modelId="{972BD68D-87AF-43EC-8187-A41DA2CB26E6}" type="sibTrans" cxnId="{7D683684-B200-4248-9BF3-6FF046201048}">
      <dgm:prSet/>
      <dgm:spPr/>
      <dgm:t>
        <a:bodyPr/>
        <a:lstStyle/>
        <a:p>
          <a:endParaRPr lang="en-US"/>
        </a:p>
      </dgm:t>
    </dgm:pt>
    <dgm:pt modelId="{E3846EFC-E203-4E38-8A9C-34CE09C3E6E8}" type="pres">
      <dgm:prSet presAssocID="{84D002AD-E5A6-4FC4-B770-11EBCD530A89}" presName="diagram" presStyleCnt="0">
        <dgm:presLayoutVars>
          <dgm:dir val="rev"/>
          <dgm:resizeHandles val="exact"/>
        </dgm:presLayoutVars>
      </dgm:prSet>
      <dgm:spPr/>
    </dgm:pt>
    <dgm:pt modelId="{79C0BB30-69DB-4768-94D6-C2A25F202BC7}" type="pres">
      <dgm:prSet presAssocID="{F3D46765-8A63-4111-9447-08931CF3D4CF}" presName="node" presStyleLbl="node1" presStyleIdx="0" presStyleCnt="5">
        <dgm:presLayoutVars>
          <dgm:bulletEnabled val="1"/>
        </dgm:presLayoutVars>
      </dgm:prSet>
      <dgm:spPr/>
    </dgm:pt>
    <dgm:pt modelId="{1836EA0C-CBFD-4F65-B655-DB9CA2BD7634}" type="pres">
      <dgm:prSet presAssocID="{7A2FB57A-C998-4417-8891-25DB9B08E477}" presName="sibTrans" presStyleCnt="0"/>
      <dgm:spPr/>
    </dgm:pt>
    <dgm:pt modelId="{DB33FE57-59AA-4563-B0BF-8AE3F4A8E66F}" type="pres">
      <dgm:prSet presAssocID="{715DE0C3-6FE4-4192-A908-12A07888C905}" presName="node" presStyleLbl="node1" presStyleIdx="1" presStyleCnt="5">
        <dgm:presLayoutVars>
          <dgm:bulletEnabled val="1"/>
        </dgm:presLayoutVars>
      </dgm:prSet>
      <dgm:spPr/>
    </dgm:pt>
    <dgm:pt modelId="{A0107D2F-6CA7-441F-9321-794CF5095779}" type="pres">
      <dgm:prSet presAssocID="{570C1E5F-7CF7-4092-80C4-960C00859577}" presName="sibTrans" presStyleCnt="0"/>
      <dgm:spPr/>
    </dgm:pt>
    <dgm:pt modelId="{73BFF4DB-52D7-4D47-A89F-AD1AD0808ADB}" type="pres">
      <dgm:prSet presAssocID="{FDE4C3DF-E7F1-41A3-924A-8E9E617AD89A}" presName="node" presStyleLbl="node1" presStyleIdx="2" presStyleCnt="5">
        <dgm:presLayoutVars>
          <dgm:bulletEnabled val="1"/>
        </dgm:presLayoutVars>
      </dgm:prSet>
      <dgm:spPr/>
    </dgm:pt>
    <dgm:pt modelId="{BABD0C17-3827-4DBD-8B99-E43EF166A7E2}" type="pres">
      <dgm:prSet presAssocID="{421C36CE-F7D6-4A18-8AC1-FAFD4C3E8853}" presName="sibTrans" presStyleCnt="0"/>
      <dgm:spPr/>
    </dgm:pt>
    <dgm:pt modelId="{D34F1B81-B7BB-41F3-9EFA-17C64D90296D}" type="pres">
      <dgm:prSet presAssocID="{CE98F278-B066-4B05-BF3C-541FA96F7780}" presName="node" presStyleLbl="node1" presStyleIdx="3" presStyleCnt="5">
        <dgm:presLayoutVars>
          <dgm:bulletEnabled val="1"/>
        </dgm:presLayoutVars>
      </dgm:prSet>
      <dgm:spPr/>
    </dgm:pt>
    <dgm:pt modelId="{97716A09-426C-4326-A9EA-E867F62FB2EC}" type="pres">
      <dgm:prSet presAssocID="{B8B20DF8-681C-42B5-8DB7-38EC5E18C45E}" presName="sibTrans" presStyleCnt="0"/>
      <dgm:spPr/>
    </dgm:pt>
    <dgm:pt modelId="{78BD614D-5B04-48E5-9483-299785E8E6DA}" type="pres">
      <dgm:prSet presAssocID="{A8593B20-78C5-435B-B529-46A7D936B8F4}" presName="node" presStyleLbl="node1" presStyleIdx="4" presStyleCnt="5">
        <dgm:presLayoutVars>
          <dgm:bulletEnabled val="1"/>
        </dgm:presLayoutVars>
      </dgm:prSet>
      <dgm:spPr/>
    </dgm:pt>
  </dgm:ptLst>
  <dgm:cxnLst>
    <dgm:cxn modelId="{0E2E893E-7040-4BAE-9730-C54D56D6FD54}" type="presOf" srcId="{CE98F278-B066-4B05-BF3C-541FA96F7780}" destId="{D34F1B81-B7BB-41F3-9EFA-17C64D90296D}" srcOrd="0" destOrd="0" presId="urn:microsoft.com/office/officeart/2005/8/layout/default"/>
    <dgm:cxn modelId="{6700D0E6-245A-448B-824E-FA22CA450F96}" srcId="{84D002AD-E5A6-4FC4-B770-11EBCD530A89}" destId="{F3D46765-8A63-4111-9447-08931CF3D4CF}" srcOrd="0" destOrd="0" parTransId="{CCF96128-289C-4D6A-A766-124CE00A5F4D}" sibTransId="{7A2FB57A-C998-4417-8891-25DB9B08E477}"/>
    <dgm:cxn modelId="{210D21D0-2D80-4B2A-A82C-984B48116247}" type="presOf" srcId="{84D002AD-E5A6-4FC4-B770-11EBCD530A89}" destId="{E3846EFC-E203-4E38-8A9C-34CE09C3E6E8}" srcOrd="0" destOrd="0" presId="urn:microsoft.com/office/officeart/2005/8/layout/default"/>
    <dgm:cxn modelId="{7D683684-B200-4248-9BF3-6FF046201048}" srcId="{84D002AD-E5A6-4FC4-B770-11EBCD530A89}" destId="{A8593B20-78C5-435B-B529-46A7D936B8F4}" srcOrd="4" destOrd="0" parTransId="{57633BF5-F00E-40B5-ACD2-DF91BA832F08}" sibTransId="{972BD68D-87AF-43EC-8187-A41DA2CB26E6}"/>
    <dgm:cxn modelId="{21D26F9E-0A19-4E99-9456-902FFF377DCD}" type="presOf" srcId="{A8593B20-78C5-435B-B529-46A7D936B8F4}" destId="{78BD614D-5B04-48E5-9483-299785E8E6DA}" srcOrd="0" destOrd="0" presId="urn:microsoft.com/office/officeart/2005/8/layout/default"/>
    <dgm:cxn modelId="{EFA17C6A-D18C-4916-83D2-EA1E7AB3F604}" type="presOf" srcId="{715DE0C3-6FE4-4192-A908-12A07888C905}" destId="{DB33FE57-59AA-4563-B0BF-8AE3F4A8E66F}" srcOrd="0" destOrd="0" presId="urn:microsoft.com/office/officeart/2005/8/layout/default"/>
    <dgm:cxn modelId="{21A445AB-A0A5-40F3-8971-031E70283990}" type="presOf" srcId="{FDE4C3DF-E7F1-41A3-924A-8E9E617AD89A}" destId="{73BFF4DB-52D7-4D47-A89F-AD1AD0808ADB}" srcOrd="0" destOrd="0" presId="urn:microsoft.com/office/officeart/2005/8/layout/default"/>
    <dgm:cxn modelId="{0E6D0863-BC32-4846-8C50-90BB00A45D5B}" srcId="{84D002AD-E5A6-4FC4-B770-11EBCD530A89}" destId="{CE98F278-B066-4B05-BF3C-541FA96F7780}" srcOrd="3" destOrd="0" parTransId="{B3872E3B-88B0-414A-B29A-99832D907FAF}" sibTransId="{B8B20DF8-681C-42B5-8DB7-38EC5E18C45E}"/>
    <dgm:cxn modelId="{19E3D7DB-BB63-4146-9847-60D59EC562F4}" srcId="{84D002AD-E5A6-4FC4-B770-11EBCD530A89}" destId="{715DE0C3-6FE4-4192-A908-12A07888C905}" srcOrd="1" destOrd="0" parTransId="{A6F39182-D1EE-45FD-BFC0-8BC653516E4D}" sibTransId="{570C1E5F-7CF7-4092-80C4-960C00859577}"/>
    <dgm:cxn modelId="{26CDAA29-F520-4775-B421-0AC50105D831}" type="presOf" srcId="{F3D46765-8A63-4111-9447-08931CF3D4CF}" destId="{79C0BB30-69DB-4768-94D6-C2A25F202BC7}" srcOrd="0" destOrd="0" presId="urn:microsoft.com/office/officeart/2005/8/layout/default"/>
    <dgm:cxn modelId="{FC562B9C-50ED-4D39-9A4F-4670B162173A}" srcId="{84D002AD-E5A6-4FC4-B770-11EBCD530A89}" destId="{FDE4C3DF-E7F1-41A3-924A-8E9E617AD89A}" srcOrd="2" destOrd="0" parTransId="{A0DBEB4D-E42F-47FC-9899-D006C85BFEE8}" sibTransId="{421C36CE-F7D6-4A18-8AC1-FAFD4C3E8853}"/>
    <dgm:cxn modelId="{B8EE96EC-3A92-4BFF-A65B-CCA70C771A5C}" type="presParOf" srcId="{E3846EFC-E203-4E38-8A9C-34CE09C3E6E8}" destId="{79C0BB30-69DB-4768-94D6-C2A25F202BC7}" srcOrd="0" destOrd="0" presId="urn:microsoft.com/office/officeart/2005/8/layout/default"/>
    <dgm:cxn modelId="{041151B4-4E86-4D00-A3BB-C578A9963AC3}" type="presParOf" srcId="{E3846EFC-E203-4E38-8A9C-34CE09C3E6E8}" destId="{1836EA0C-CBFD-4F65-B655-DB9CA2BD7634}" srcOrd="1" destOrd="0" presId="urn:microsoft.com/office/officeart/2005/8/layout/default"/>
    <dgm:cxn modelId="{009E8020-A97E-43EF-8D77-96B9AACA61CE}" type="presParOf" srcId="{E3846EFC-E203-4E38-8A9C-34CE09C3E6E8}" destId="{DB33FE57-59AA-4563-B0BF-8AE3F4A8E66F}" srcOrd="2" destOrd="0" presId="urn:microsoft.com/office/officeart/2005/8/layout/default"/>
    <dgm:cxn modelId="{043B7C12-0C57-496A-AFA5-7603C4F5777F}" type="presParOf" srcId="{E3846EFC-E203-4E38-8A9C-34CE09C3E6E8}" destId="{A0107D2F-6CA7-441F-9321-794CF5095779}" srcOrd="3" destOrd="0" presId="urn:microsoft.com/office/officeart/2005/8/layout/default"/>
    <dgm:cxn modelId="{90F2C707-E987-4A6E-8D88-D4FB49FEE76E}" type="presParOf" srcId="{E3846EFC-E203-4E38-8A9C-34CE09C3E6E8}" destId="{73BFF4DB-52D7-4D47-A89F-AD1AD0808ADB}" srcOrd="4" destOrd="0" presId="urn:microsoft.com/office/officeart/2005/8/layout/default"/>
    <dgm:cxn modelId="{7DF51B9A-814C-449A-A611-B0E9D0A0124F}" type="presParOf" srcId="{E3846EFC-E203-4E38-8A9C-34CE09C3E6E8}" destId="{BABD0C17-3827-4DBD-8B99-E43EF166A7E2}" srcOrd="5" destOrd="0" presId="urn:microsoft.com/office/officeart/2005/8/layout/default"/>
    <dgm:cxn modelId="{F6B3CE6B-032B-45E8-BB2B-727A882A3A7B}" type="presParOf" srcId="{E3846EFC-E203-4E38-8A9C-34CE09C3E6E8}" destId="{D34F1B81-B7BB-41F3-9EFA-17C64D90296D}" srcOrd="6" destOrd="0" presId="urn:microsoft.com/office/officeart/2005/8/layout/default"/>
    <dgm:cxn modelId="{59811E53-2011-4078-940E-ABCC6AF3E033}" type="presParOf" srcId="{E3846EFC-E203-4E38-8A9C-34CE09C3E6E8}" destId="{97716A09-426C-4326-A9EA-E867F62FB2EC}" srcOrd="7" destOrd="0" presId="urn:microsoft.com/office/officeart/2005/8/layout/default"/>
    <dgm:cxn modelId="{AB1C503D-1036-4F57-84CC-461845F43607}" type="presParOf" srcId="{E3846EFC-E203-4E38-8A9C-34CE09C3E6E8}" destId="{78BD614D-5B04-48E5-9483-299785E8E6DA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CBEF-CD8D-4236-ABB0-1436DB66F68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7D25-8F73-4563-94AB-F62C867CBA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2</cp:revision>
  <dcterms:created xsi:type="dcterms:W3CDTF">2018-06-16T01:56:06Z</dcterms:created>
  <dcterms:modified xsi:type="dcterms:W3CDTF">2018-06-16T02:09:06Z</dcterms:modified>
</cp:coreProperties>
</file>