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BC6F4-3082-4F08-A15A-DA551B4EC49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2B5BD3E-EDBD-4FFE-B6D6-2665FC9046C7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9986813B-4E62-4271-8B5F-AEB9F9A4BF37}" type="parTrans" cxnId="{2D42EF19-6606-46B1-83CE-05C6E3860841}">
      <dgm:prSet/>
      <dgm:spPr/>
      <dgm:t>
        <a:bodyPr/>
        <a:lstStyle/>
        <a:p>
          <a:endParaRPr lang="pl-PL"/>
        </a:p>
      </dgm:t>
    </dgm:pt>
    <dgm:pt modelId="{9760F0ED-5275-404B-AC63-900F3AB3805A}" type="sibTrans" cxnId="{2D42EF19-6606-46B1-83CE-05C6E3860841}">
      <dgm:prSet/>
      <dgm:spPr/>
      <dgm:t>
        <a:bodyPr/>
        <a:lstStyle/>
        <a:p>
          <a:endParaRPr lang="pl-PL"/>
        </a:p>
      </dgm:t>
    </dgm:pt>
    <dgm:pt modelId="{DEFC51AD-79D3-4D84-9277-F23252E97379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D9595A27-5F4E-4B1D-BF23-238F7631C6A8}" type="parTrans" cxnId="{48817D1D-8C0C-4A5D-BF12-96D185173117}">
      <dgm:prSet/>
      <dgm:spPr/>
      <dgm:t>
        <a:bodyPr/>
        <a:lstStyle/>
        <a:p>
          <a:endParaRPr lang="pl-PL"/>
        </a:p>
      </dgm:t>
    </dgm:pt>
    <dgm:pt modelId="{9BC51F29-493A-44D6-AAF8-B9346125609D}" type="sibTrans" cxnId="{48817D1D-8C0C-4A5D-BF12-96D185173117}">
      <dgm:prSet/>
      <dgm:spPr/>
      <dgm:t>
        <a:bodyPr/>
        <a:lstStyle/>
        <a:p>
          <a:endParaRPr lang="pl-PL"/>
        </a:p>
      </dgm:t>
    </dgm:pt>
    <dgm:pt modelId="{AA34203D-E31E-4979-9AF7-8CF3E34B7804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5CF9B990-E26F-415A-BAE5-BA2651050AD4}" type="parTrans" cxnId="{3427573C-1A3C-4B26-BDD3-2FF9FAE521B7}">
      <dgm:prSet/>
      <dgm:spPr/>
      <dgm:t>
        <a:bodyPr/>
        <a:lstStyle/>
        <a:p>
          <a:endParaRPr lang="pl-PL"/>
        </a:p>
      </dgm:t>
    </dgm:pt>
    <dgm:pt modelId="{45B380AF-75EA-4552-AD9A-C15AD3900DEF}" type="sibTrans" cxnId="{3427573C-1A3C-4B26-BDD3-2FF9FAE521B7}">
      <dgm:prSet/>
      <dgm:spPr/>
      <dgm:t>
        <a:bodyPr/>
        <a:lstStyle/>
        <a:p>
          <a:endParaRPr lang="pl-PL"/>
        </a:p>
      </dgm:t>
    </dgm:pt>
    <dgm:pt modelId="{484DB42F-5AB5-4FA8-82F8-5F31463FAA31}" type="pres">
      <dgm:prSet presAssocID="{5E3BC6F4-3082-4F08-A15A-DA551B4EC49D}" presName="outerComposite" presStyleCnt="0">
        <dgm:presLayoutVars>
          <dgm:chMax val="5"/>
          <dgm:dir/>
          <dgm:resizeHandles val="exact"/>
        </dgm:presLayoutVars>
      </dgm:prSet>
      <dgm:spPr/>
    </dgm:pt>
    <dgm:pt modelId="{5ED7CF96-A3D9-4AB8-97FB-2D30440685BD}" type="pres">
      <dgm:prSet presAssocID="{5E3BC6F4-3082-4F08-A15A-DA551B4EC49D}" presName="dummyMaxCanvas" presStyleCnt="0">
        <dgm:presLayoutVars/>
      </dgm:prSet>
      <dgm:spPr/>
    </dgm:pt>
    <dgm:pt modelId="{C31DDC98-4F80-4847-A13A-DE8979E9B78C}" type="pres">
      <dgm:prSet presAssocID="{5E3BC6F4-3082-4F08-A15A-DA551B4EC49D}" presName="ThreeNodes_1" presStyleLbl="node1" presStyleIdx="0" presStyleCnt="3">
        <dgm:presLayoutVars>
          <dgm:bulletEnabled val="1"/>
        </dgm:presLayoutVars>
      </dgm:prSet>
      <dgm:spPr/>
    </dgm:pt>
    <dgm:pt modelId="{1916D3F1-0325-4878-B242-434546F0A706}" type="pres">
      <dgm:prSet presAssocID="{5E3BC6F4-3082-4F08-A15A-DA551B4EC49D}" presName="ThreeNodes_2" presStyleLbl="node1" presStyleIdx="1" presStyleCnt="3">
        <dgm:presLayoutVars>
          <dgm:bulletEnabled val="1"/>
        </dgm:presLayoutVars>
      </dgm:prSet>
      <dgm:spPr/>
    </dgm:pt>
    <dgm:pt modelId="{78A1B727-9640-4720-9D5D-5566018BFFD9}" type="pres">
      <dgm:prSet presAssocID="{5E3BC6F4-3082-4F08-A15A-DA551B4EC49D}" presName="ThreeNodes_3" presStyleLbl="node1" presStyleIdx="2" presStyleCnt="3">
        <dgm:presLayoutVars>
          <dgm:bulletEnabled val="1"/>
        </dgm:presLayoutVars>
      </dgm:prSet>
      <dgm:spPr/>
    </dgm:pt>
    <dgm:pt modelId="{209C8497-5263-4BD7-AAD4-DCAE92DC54E7}" type="pres">
      <dgm:prSet presAssocID="{5E3BC6F4-3082-4F08-A15A-DA551B4EC49D}" presName="ThreeConn_1-2" presStyleLbl="fgAccFollowNode1" presStyleIdx="0" presStyleCnt="2">
        <dgm:presLayoutVars>
          <dgm:bulletEnabled val="1"/>
        </dgm:presLayoutVars>
      </dgm:prSet>
      <dgm:spPr/>
    </dgm:pt>
    <dgm:pt modelId="{0F25A632-9325-4E9B-ADB2-2A5FA2D6123F}" type="pres">
      <dgm:prSet presAssocID="{5E3BC6F4-3082-4F08-A15A-DA551B4EC49D}" presName="ThreeConn_2-3" presStyleLbl="fgAccFollowNode1" presStyleIdx="1" presStyleCnt="2">
        <dgm:presLayoutVars>
          <dgm:bulletEnabled val="1"/>
        </dgm:presLayoutVars>
      </dgm:prSet>
      <dgm:spPr/>
    </dgm:pt>
    <dgm:pt modelId="{CD904AF6-E24B-49D1-8AC5-280F82B00C1F}" type="pres">
      <dgm:prSet presAssocID="{5E3BC6F4-3082-4F08-A15A-DA551B4EC49D}" presName="ThreeNodes_1_text" presStyleLbl="node1" presStyleIdx="2" presStyleCnt="3">
        <dgm:presLayoutVars>
          <dgm:bulletEnabled val="1"/>
        </dgm:presLayoutVars>
      </dgm:prSet>
      <dgm:spPr/>
    </dgm:pt>
    <dgm:pt modelId="{27F06025-6878-4358-A0BC-F3C14A42EFE4}" type="pres">
      <dgm:prSet presAssocID="{5E3BC6F4-3082-4F08-A15A-DA551B4EC49D}" presName="ThreeNodes_2_text" presStyleLbl="node1" presStyleIdx="2" presStyleCnt="3">
        <dgm:presLayoutVars>
          <dgm:bulletEnabled val="1"/>
        </dgm:presLayoutVars>
      </dgm:prSet>
      <dgm:spPr/>
    </dgm:pt>
    <dgm:pt modelId="{158D2DFA-BA19-4248-9BC1-5B28B1EA4BEB}" type="pres">
      <dgm:prSet presAssocID="{5E3BC6F4-3082-4F08-A15A-DA551B4EC49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2B9420D-700C-4CFC-84DE-ABFCE953353F}" type="presOf" srcId="{DEFC51AD-79D3-4D84-9277-F23252E97379}" destId="{1916D3F1-0325-4878-B242-434546F0A706}" srcOrd="0" destOrd="0" presId="urn:microsoft.com/office/officeart/2005/8/layout/vProcess5"/>
    <dgm:cxn modelId="{B48270D7-FDC3-4544-B1B6-5218017D8A9C}" type="presOf" srcId="{AA34203D-E31E-4979-9AF7-8CF3E34B7804}" destId="{158D2DFA-BA19-4248-9BC1-5B28B1EA4BEB}" srcOrd="1" destOrd="0" presId="urn:microsoft.com/office/officeart/2005/8/layout/vProcess5"/>
    <dgm:cxn modelId="{3427573C-1A3C-4B26-BDD3-2FF9FAE521B7}" srcId="{5E3BC6F4-3082-4F08-A15A-DA551B4EC49D}" destId="{AA34203D-E31E-4979-9AF7-8CF3E34B7804}" srcOrd="2" destOrd="0" parTransId="{5CF9B990-E26F-415A-BAE5-BA2651050AD4}" sibTransId="{45B380AF-75EA-4552-AD9A-C15AD3900DEF}"/>
    <dgm:cxn modelId="{E5142797-A85B-46BA-8543-05C8AD6D6659}" type="presOf" srcId="{AA34203D-E31E-4979-9AF7-8CF3E34B7804}" destId="{78A1B727-9640-4720-9D5D-5566018BFFD9}" srcOrd="0" destOrd="0" presId="urn:microsoft.com/office/officeart/2005/8/layout/vProcess5"/>
    <dgm:cxn modelId="{B2DC181A-E9AC-46D6-AD0B-626ACFD56446}" type="presOf" srcId="{5E3BC6F4-3082-4F08-A15A-DA551B4EC49D}" destId="{484DB42F-5AB5-4FA8-82F8-5F31463FAA31}" srcOrd="0" destOrd="0" presId="urn:microsoft.com/office/officeart/2005/8/layout/vProcess5"/>
    <dgm:cxn modelId="{48817D1D-8C0C-4A5D-BF12-96D185173117}" srcId="{5E3BC6F4-3082-4F08-A15A-DA551B4EC49D}" destId="{DEFC51AD-79D3-4D84-9277-F23252E97379}" srcOrd="1" destOrd="0" parTransId="{D9595A27-5F4E-4B1D-BF23-238F7631C6A8}" sibTransId="{9BC51F29-493A-44D6-AAF8-B9346125609D}"/>
    <dgm:cxn modelId="{47E2497A-094D-46CC-A1BB-24270DFD3C4D}" type="presOf" srcId="{F2B5BD3E-EDBD-4FFE-B6D6-2665FC9046C7}" destId="{CD904AF6-E24B-49D1-8AC5-280F82B00C1F}" srcOrd="1" destOrd="0" presId="urn:microsoft.com/office/officeart/2005/8/layout/vProcess5"/>
    <dgm:cxn modelId="{FFB61522-B8DE-475A-9D46-8F4F1C8D2C78}" type="presOf" srcId="{9BC51F29-493A-44D6-AAF8-B9346125609D}" destId="{0F25A632-9325-4E9B-ADB2-2A5FA2D6123F}" srcOrd="0" destOrd="0" presId="urn:microsoft.com/office/officeart/2005/8/layout/vProcess5"/>
    <dgm:cxn modelId="{412061A9-0437-4B3E-8AE9-AB5B2DAF5378}" type="presOf" srcId="{DEFC51AD-79D3-4D84-9277-F23252E97379}" destId="{27F06025-6878-4358-A0BC-F3C14A42EFE4}" srcOrd="1" destOrd="0" presId="urn:microsoft.com/office/officeart/2005/8/layout/vProcess5"/>
    <dgm:cxn modelId="{273D0147-7CF8-4C7A-879A-1DD07D334038}" type="presOf" srcId="{9760F0ED-5275-404B-AC63-900F3AB3805A}" destId="{209C8497-5263-4BD7-AAD4-DCAE92DC54E7}" srcOrd="0" destOrd="0" presId="urn:microsoft.com/office/officeart/2005/8/layout/vProcess5"/>
    <dgm:cxn modelId="{81F66B8F-FF47-4442-8945-5789555EEC5D}" type="presOf" srcId="{F2B5BD3E-EDBD-4FFE-B6D6-2665FC9046C7}" destId="{C31DDC98-4F80-4847-A13A-DE8979E9B78C}" srcOrd="0" destOrd="0" presId="urn:microsoft.com/office/officeart/2005/8/layout/vProcess5"/>
    <dgm:cxn modelId="{2D42EF19-6606-46B1-83CE-05C6E3860841}" srcId="{5E3BC6F4-3082-4F08-A15A-DA551B4EC49D}" destId="{F2B5BD3E-EDBD-4FFE-B6D6-2665FC9046C7}" srcOrd="0" destOrd="0" parTransId="{9986813B-4E62-4271-8B5F-AEB9F9A4BF37}" sibTransId="{9760F0ED-5275-404B-AC63-900F3AB3805A}"/>
    <dgm:cxn modelId="{03B6B9A1-1836-4E83-A900-8C8DF9A73E9D}" type="presParOf" srcId="{484DB42F-5AB5-4FA8-82F8-5F31463FAA31}" destId="{5ED7CF96-A3D9-4AB8-97FB-2D30440685BD}" srcOrd="0" destOrd="0" presId="urn:microsoft.com/office/officeart/2005/8/layout/vProcess5"/>
    <dgm:cxn modelId="{B996D8EF-C8A1-484A-9900-5BA1D3A7A444}" type="presParOf" srcId="{484DB42F-5AB5-4FA8-82F8-5F31463FAA31}" destId="{C31DDC98-4F80-4847-A13A-DE8979E9B78C}" srcOrd="1" destOrd="0" presId="urn:microsoft.com/office/officeart/2005/8/layout/vProcess5"/>
    <dgm:cxn modelId="{52F9BEE8-FE1E-4E0A-BCE2-30E4B9E4C9DF}" type="presParOf" srcId="{484DB42F-5AB5-4FA8-82F8-5F31463FAA31}" destId="{1916D3F1-0325-4878-B242-434546F0A706}" srcOrd="2" destOrd="0" presId="urn:microsoft.com/office/officeart/2005/8/layout/vProcess5"/>
    <dgm:cxn modelId="{71613AEF-7E00-47E8-ABFA-08438CBB182B}" type="presParOf" srcId="{484DB42F-5AB5-4FA8-82F8-5F31463FAA31}" destId="{78A1B727-9640-4720-9D5D-5566018BFFD9}" srcOrd="3" destOrd="0" presId="urn:microsoft.com/office/officeart/2005/8/layout/vProcess5"/>
    <dgm:cxn modelId="{FE1FF230-A3E3-4227-A30F-46C493971BF1}" type="presParOf" srcId="{484DB42F-5AB5-4FA8-82F8-5F31463FAA31}" destId="{209C8497-5263-4BD7-AAD4-DCAE92DC54E7}" srcOrd="4" destOrd="0" presId="urn:microsoft.com/office/officeart/2005/8/layout/vProcess5"/>
    <dgm:cxn modelId="{54DD9437-A7E8-416F-8BE8-548BC3B87BFC}" type="presParOf" srcId="{484DB42F-5AB5-4FA8-82F8-5F31463FAA31}" destId="{0F25A632-9325-4E9B-ADB2-2A5FA2D6123F}" srcOrd="5" destOrd="0" presId="urn:microsoft.com/office/officeart/2005/8/layout/vProcess5"/>
    <dgm:cxn modelId="{54FBDBCF-82C1-4570-A32A-3EE7E231BA3F}" type="presParOf" srcId="{484DB42F-5AB5-4FA8-82F8-5F31463FAA31}" destId="{CD904AF6-E24B-49D1-8AC5-280F82B00C1F}" srcOrd="6" destOrd="0" presId="urn:microsoft.com/office/officeart/2005/8/layout/vProcess5"/>
    <dgm:cxn modelId="{FDBFAD2E-BC02-4077-9922-6ABF88AB22BF}" type="presParOf" srcId="{484DB42F-5AB5-4FA8-82F8-5F31463FAA31}" destId="{27F06025-6878-4358-A0BC-F3C14A42EFE4}" srcOrd="7" destOrd="0" presId="urn:microsoft.com/office/officeart/2005/8/layout/vProcess5"/>
    <dgm:cxn modelId="{F4B5DE07-1BE8-42D7-B7A2-2858F4A84F30}" type="presParOf" srcId="{484DB42F-5AB5-4FA8-82F8-5F31463FAA31}" destId="{158D2DFA-BA19-4248-9BC1-5B28B1EA4BEB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68DA-DCE0-4BF1-8CA4-1E0CB6E047D0}" type="datetimeFigureOut">
              <a:rPr lang="pl-PL" smtClean="0"/>
              <a:t>2017-08-11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5543-6779-4302-8508-8C44AEBA0A1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1</cp:revision>
  <dcterms:created xsi:type="dcterms:W3CDTF">2017-08-11T10:06:12Z</dcterms:created>
  <dcterms:modified xsi:type="dcterms:W3CDTF">2017-08-11T10:07:18Z</dcterms:modified>
</cp:coreProperties>
</file>