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2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D221-6CD8-4B92-805E-13BFB9AA5F5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0C3B-29E7-46FD-A124-7E42917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982133"/>
            <a:ext cx="2765778" cy="164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2017-08-29T11:03:31Z</dcterms:created>
  <dcterms:modified xsi:type="dcterms:W3CDTF">2017-08-29T11:03:34Z</dcterms:modified>
</cp:coreProperties>
</file>