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32F3-B4D2-4874-B7C8-B38898C342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BF2BA-C12D-41F0-98AB-ECF0687C8930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5C706A80-9F77-435D-9A81-12AE85E9301B}" type="parTrans" cxnId="{23955F49-FB11-4B92-B7A7-EED9CEEE5367}">
      <dgm:prSet/>
      <dgm:spPr/>
      <dgm:t>
        <a:bodyPr/>
        <a:lstStyle/>
        <a:p>
          <a:endParaRPr lang="en-US"/>
        </a:p>
      </dgm:t>
    </dgm:pt>
    <dgm:pt modelId="{C96AB820-3048-4232-AAB2-0139EC082F34}" type="sibTrans" cxnId="{23955F49-FB11-4B92-B7A7-EED9CEEE5367}">
      <dgm:prSet/>
      <dgm:spPr/>
      <dgm:t>
        <a:bodyPr/>
        <a:lstStyle/>
        <a:p>
          <a:endParaRPr lang="en-US"/>
        </a:p>
      </dgm:t>
    </dgm:pt>
    <dgm:pt modelId="{4C56CC9F-0CFC-4191-B98C-D01C5D04FD7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FD244A27-16C9-4184-91E5-921C7737C3A4}" type="parTrans" cxnId="{4961BDC5-724B-4CD5-B550-38AA49D4F23C}">
      <dgm:prSet/>
      <dgm:spPr/>
      <dgm:t>
        <a:bodyPr/>
        <a:lstStyle/>
        <a:p>
          <a:endParaRPr lang="en-US"/>
        </a:p>
      </dgm:t>
    </dgm:pt>
    <dgm:pt modelId="{D8D65D54-A0CA-4F3D-BF9F-0D6998BAA758}" type="sibTrans" cxnId="{4961BDC5-724B-4CD5-B550-38AA49D4F23C}">
      <dgm:prSet/>
      <dgm:spPr/>
      <dgm:t>
        <a:bodyPr/>
        <a:lstStyle/>
        <a:p>
          <a:endParaRPr lang="en-US"/>
        </a:p>
      </dgm:t>
    </dgm:pt>
    <dgm:pt modelId="{1E6CC110-7E98-4D6E-866F-F1D76D73F529}" type="pres">
      <dgm:prSet presAssocID="{E91F32F3-B4D2-4874-B7C8-B38898C34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35F02F-130B-4526-B8E1-EBEE23F5E756}" type="pres">
      <dgm:prSet presAssocID="{F79BF2BA-C12D-41F0-98AB-ECF0687C8930}" presName="hierRoot1" presStyleCnt="0">
        <dgm:presLayoutVars>
          <dgm:hierBranch val="init"/>
        </dgm:presLayoutVars>
      </dgm:prSet>
      <dgm:spPr/>
    </dgm:pt>
    <dgm:pt modelId="{47BE8FF0-8C79-4F27-B3E2-1AA358354832}" type="pres">
      <dgm:prSet presAssocID="{F79BF2BA-C12D-41F0-98AB-ECF0687C8930}" presName="rootComposite1" presStyleCnt="0"/>
      <dgm:spPr/>
    </dgm:pt>
    <dgm:pt modelId="{73D75FC9-4D0B-4F1C-9DAF-025710BC7780}" type="pres">
      <dgm:prSet presAssocID="{F79BF2BA-C12D-41F0-98AB-ECF0687C8930}" presName="rootText1" presStyleLbl="node0" presStyleIdx="0" presStyleCnt="1">
        <dgm:presLayoutVars>
          <dgm:chPref val="3"/>
        </dgm:presLayoutVars>
      </dgm:prSet>
      <dgm:spPr/>
    </dgm:pt>
    <dgm:pt modelId="{8C013EB3-B4D3-4529-902A-AD72844806A5}" type="pres">
      <dgm:prSet presAssocID="{F79BF2BA-C12D-41F0-98AB-ECF0687C8930}" presName="rootConnector1" presStyleLbl="node1" presStyleIdx="0" presStyleCnt="0"/>
      <dgm:spPr/>
    </dgm:pt>
    <dgm:pt modelId="{FC88DCD2-EE25-4A7C-B113-4C0DE038DFC3}" type="pres">
      <dgm:prSet presAssocID="{F79BF2BA-C12D-41F0-98AB-ECF0687C8930}" presName="hierChild2" presStyleCnt="0"/>
      <dgm:spPr/>
    </dgm:pt>
    <dgm:pt modelId="{888DEA80-633D-4A41-962C-40328E175584}" type="pres">
      <dgm:prSet presAssocID="{FD244A27-16C9-4184-91E5-921C7737C3A4}" presName="Name37" presStyleLbl="parChTrans1D2" presStyleIdx="0" presStyleCnt="1"/>
      <dgm:spPr/>
    </dgm:pt>
    <dgm:pt modelId="{176741BD-D697-4776-886B-00AB96CA6F47}" type="pres">
      <dgm:prSet presAssocID="{4C56CC9F-0CFC-4191-B98C-D01C5D04FD77}" presName="hierRoot2" presStyleCnt="0">
        <dgm:presLayoutVars>
          <dgm:hierBranch val="init"/>
        </dgm:presLayoutVars>
      </dgm:prSet>
      <dgm:spPr/>
    </dgm:pt>
    <dgm:pt modelId="{673B6CAD-814D-4DDB-BC69-C05BD8A5E13A}" type="pres">
      <dgm:prSet presAssocID="{4C56CC9F-0CFC-4191-B98C-D01C5D04FD77}" presName="rootComposite" presStyleCnt="0"/>
      <dgm:spPr/>
    </dgm:pt>
    <dgm:pt modelId="{8AF25BAC-ACA9-4D18-8F24-F17D21F7278E}" type="pres">
      <dgm:prSet presAssocID="{4C56CC9F-0CFC-4191-B98C-D01C5D04FD77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BCEEC-BFD4-44F8-A47B-C443FDAFA94F}" type="pres">
      <dgm:prSet presAssocID="{4C56CC9F-0CFC-4191-B98C-D01C5D04FD77}" presName="rootConnector" presStyleLbl="node2" presStyleIdx="0" presStyleCnt="1"/>
      <dgm:spPr/>
    </dgm:pt>
    <dgm:pt modelId="{8B613D6F-A3C0-42B8-B707-3851C9911925}" type="pres">
      <dgm:prSet presAssocID="{4C56CC9F-0CFC-4191-B98C-D01C5D04FD77}" presName="hierChild4" presStyleCnt="0"/>
      <dgm:spPr/>
    </dgm:pt>
    <dgm:pt modelId="{5A092A9E-4884-4B0A-9BD8-4C23A37E2695}" type="pres">
      <dgm:prSet presAssocID="{4C56CC9F-0CFC-4191-B98C-D01C5D04FD77}" presName="hierChild5" presStyleCnt="0"/>
      <dgm:spPr/>
    </dgm:pt>
    <dgm:pt modelId="{E3D4090F-A76A-4060-BA3B-7C835CB9379A}" type="pres">
      <dgm:prSet presAssocID="{F79BF2BA-C12D-41F0-98AB-ECF0687C8930}" presName="hierChild3" presStyleCnt="0"/>
      <dgm:spPr/>
    </dgm:pt>
  </dgm:ptLst>
  <dgm:cxnLst>
    <dgm:cxn modelId="{E80C2B05-DD61-472D-BB38-D1C42AC173C2}" type="presOf" srcId="{E91F32F3-B4D2-4874-B7C8-B38898C3429E}" destId="{1E6CC110-7E98-4D6E-866F-F1D76D73F529}" srcOrd="0" destOrd="0" presId="urn:microsoft.com/office/officeart/2005/8/layout/orgChart1"/>
    <dgm:cxn modelId="{4961BDC5-724B-4CD5-B550-38AA49D4F23C}" srcId="{F79BF2BA-C12D-41F0-98AB-ECF0687C8930}" destId="{4C56CC9F-0CFC-4191-B98C-D01C5D04FD77}" srcOrd="0" destOrd="0" parTransId="{FD244A27-16C9-4184-91E5-921C7737C3A4}" sibTransId="{D8D65D54-A0CA-4F3D-BF9F-0D6998BAA758}"/>
    <dgm:cxn modelId="{69145F54-5A4D-493E-A4FE-C96742CE171F}" type="presOf" srcId="{4C56CC9F-0CFC-4191-B98C-D01C5D04FD77}" destId="{4A9BCEEC-BFD4-44F8-A47B-C443FDAFA94F}" srcOrd="1" destOrd="0" presId="urn:microsoft.com/office/officeart/2005/8/layout/orgChart1"/>
    <dgm:cxn modelId="{D16D6771-BF0B-460F-BC67-271464CD097B}" type="presOf" srcId="{F79BF2BA-C12D-41F0-98AB-ECF0687C8930}" destId="{8C013EB3-B4D3-4529-902A-AD72844806A5}" srcOrd="1" destOrd="0" presId="urn:microsoft.com/office/officeart/2005/8/layout/orgChart1"/>
    <dgm:cxn modelId="{4A761667-AD16-4924-8990-C26FEAF32E50}" type="presOf" srcId="{4C56CC9F-0CFC-4191-B98C-D01C5D04FD77}" destId="{8AF25BAC-ACA9-4D18-8F24-F17D21F7278E}" srcOrd="0" destOrd="0" presId="urn:microsoft.com/office/officeart/2005/8/layout/orgChart1"/>
    <dgm:cxn modelId="{5455AA16-A42E-4F1E-B42B-2BCD519F7C5D}" type="presOf" srcId="{FD244A27-16C9-4184-91E5-921C7737C3A4}" destId="{888DEA80-633D-4A41-962C-40328E175584}" srcOrd="0" destOrd="0" presId="urn:microsoft.com/office/officeart/2005/8/layout/orgChart1"/>
    <dgm:cxn modelId="{23955F49-FB11-4B92-B7A7-EED9CEEE5367}" srcId="{E91F32F3-B4D2-4874-B7C8-B38898C3429E}" destId="{F79BF2BA-C12D-41F0-98AB-ECF0687C8930}" srcOrd="0" destOrd="0" parTransId="{5C706A80-9F77-435D-9A81-12AE85E9301B}" sibTransId="{C96AB820-3048-4232-AAB2-0139EC082F34}"/>
    <dgm:cxn modelId="{8B8316E3-C488-44AA-8207-C2C2F9C8D7E3}" type="presOf" srcId="{F79BF2BA-C12D-41F0-98AB-ECF0687C8930}" destId="{73D75FC9-4D0B-4F1C-9DAF-025710BC7780}" srcOrd="0" destOrd="0" presId="urn:microsoft.com/office/officeart/2005/8/layout/orgChart1"/>
    <dgm:cxn modelId="{E46154BD-36B9-4EA4-893D-2FFA45E2C50D}" type="presParOf" srcId="{1E6CC110-7E98-4D6E-866F-F1D76D73F529}" destId="{C035F02F-130B-4526-B8E1-EBEE23F5E756}" srcOrd="0" destOrd="0" presId="urn:microsoft.com/office/officeart/2005/8/layout/orgChart1"/>
    <dgm:cxn modelId="{2104D806-AB15-467F-965D-8AD0128ECCB0}" type="presParOf" srcId="{C035F02F-130B-4526-B8E1-EBEE23F5E756}" destId="{47BE8FF0-8C79-4F27-B3E2-1AA358354832}" srcOrd="0" destOrd="0" presId="urn:microsoft.com/office/officeart/2005/8/layout/orgChart1"/>
    <dgm:cxn modelId="{BE951806-9A6E-42E2-BA02-15FE7B420B92}" type="presParOf" srcId="{47BE8FF0-8C79-4F27-B3E2-1AA358354832}" destId="{73D75FC9-4D0B-4F1C-9DAF-025710BC7780}" srcOrd="0" destOrd="0" presId="urn:microsoft.com/office/officeart/2005/8/layout/orgChart1"/>
    <dgm:cxn modelId="{51EC72F1-56EC-4C7B-810B-04347E69C412}" type="presParOf" srcId="{47BE8FF0-8C79-4F27-B3E2-1AA358354832}" destId="{8C013EB3-B4D3-4529-902A-AD72844806A5}" srcOrd="1" destOrd="0" presId="urn:microsoft.com/office/officeart/2005/8/layout/orgChart1"/>
    <dgm:cxn modelId="{D3F435F9-F978-422C-8340-BF1B2646EAAA}" type="presParOf" srcId="{C035F02F-130B-4526-B8E1-EBEE23F5E756}" destId="{FC88DCD2-EE25-4A7C-B113-4C0DE038DFC3}" srcOrd="1" destOrd="0" presId="urn:microsoft.com/office/officeart/2005/8/layout/orgChart1"/>
    <dgm:cxn modelId="{C6470D6C-CE96-4BCC-A778-A322E6D88265}" type="presParOf" srcId="{FC88DCD2-EE25-4A7C-B113-4C0DE038DFC3}" destId="{888DEA80-633D-4A41-962C-40328E175584}" srcOrd="0" destOrd="0" presId="urn:microsoft.com/office/officeart/2005/8/layout/orgChart1"/>
    <dgm:cxn modelId="{407EA99F-D4FA-4DC9-9B06-C6AEF5A5B1A1}" type="presParOf" srcId="{FC88DCD2-EE25-4A7C-B113-4C0DE038DFC3}" destId="{176741BD-D697-4776-886B-00AB96CA6F47}" srcOrd="1" destOrd="0" presId="urn:microsoft.com/office/officeart/2005/8/layout/orgChart1"/>
    <dgm:cxn modelId="{8F705CA2-A966-4D31-828E-0B802DE65725}" type="presParOf" srcId="{176741BD-D697-4776-886B-00AB96CA6F47}" destId="{673B6CAD-814D-4DDB-BC69-C05BD8A5E13A}" srcOrd="0" destOrd="0" presId="urn:microsoft.com/office/officeart/2005/8/layout/orgChart1"/>
    <dgm:cxn modelId="{1F2B4077-419F-491B-B376-019741187204}" type="presParOf" srcId="{673B6CAD-814D-4DDB-BC69-C05BD8A5E13A}" destId="{8AF25BAC-ACA9-4D18-8F24-F17D21F7278E}" srcOrd="0" destOrd="0" presId="urn:microsoft.com/office/officeart/2005/8/layout/orgChart1"/>
    <dgm:cxn modelId="{A6188B4E-9C7D-469C-AA05-6F58DB87A0BC}" type="presParOf" srcId="{673B6CAD-814D-4DDB-BC69-C05BD8A5E13A}" destId="{4A9BCEEC-BFD4-44F8-A47B-C443FDAFA94F}" srcOrd="1" destOrd="0" presId="urn:microsoft.com/office/officeart/2005/8/layout/orgChart1"/>
    <dgm:cxn modelId="{38FFB877-68C9-44E5-90B0-6BFA67090012}" type="presParOf" srcId="{176741BD-D697-4776-886B-00AB96CA6F47}" destId="{8B613D6F-A3C0-42B8-B707-3851C9911925}" srcOrd="1" destOrd="0" presId="urn:microsoft.com/office/officeart/2005/8/layout/orgChart1"/>
    <dgm:cxn modelId="{30649ADD-8069-40A7-B12C-FB9DD025746F}" type="presParOf" srcId="{176741BD-D697-4776-886B-00AB96CA6F47}" destId="{5A092A9E-4884-4B0A-9BD8-4C23A37E2695}" srcOrd="2" destOrd="0" presId="urn:microsoft.com/office/officeart/2005/8/layout/orgChart1"/>
    <dgm:cxn modelId="{74C65238-4EF9-4BD6-90F4-72BE7F74FC01}" type="presParOf" srcId="{C035F02F-130B-4526-B8E1-EBEE23F5E756}" destId="{E3D4090F-A76A-4060-BA3B-7C835CB937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F17-D344-4B5E-8FF6-E09E5B6DEAF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05906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2018-12-21T16:03:12Z</dcterms:created>
  <dcterms:modified xsi:type="dcterms:W3CDTF">2018-12-21T16:04:04Z</dcterms:modified>
</cp:coreProperties>
</file>