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A242-0489-D87A-090B-F9E8F3677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8FDFD-4DD8-4405-BB6E-B0AA20EC1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4B282-B707-9FE2-8B9E-8966D5BF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B6E9E-08E7-F685-2278-33734A66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31F43-C209-0F66-1BA8-F40CC34A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9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3F32-428E-EA78-A476-B657DA5C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327BD-BA80-45FF-6D4A-C414EFE96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A49C5-1D36-540D-B2DA-0FECA62A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A355E-5B2A-0070-42B2-BD1FA5FD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9B06A-3621-4AED-1B22-746E1ADC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5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43787-D931-993C-731A-8CB57A904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780D1-4075-089D-59CC-0284B354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06D14-7F17-8510-1467-6EE3C957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F194B-3CFA-B51C-ED44-803F5ECE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922E3-507B-B605-521F-B9E615D3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446B-1239-8859-8813-BA7B73E6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3F37-A6D8-4630-CFD3-A699FBB2C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12123-F0F0-190B-EC6B-6EFAB6C7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50C20-CDF5-768E-6291-D3BCE451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E2E93-F409-469F-E6EC-98AB697D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4F02-254E-A0A3-AD72-70727711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A5DF0-A22B-12DA-440E-209D39471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A98A8-C5B2-B46D-3CEE-439A70AB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638E0-2C83-62B1-F944-B803728C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446F-22B4-4BF5-3BD6-11B625FE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1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E403-DF35-8366-52E1-8786B2AB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62AF1-5B76-BEFB-134A-05D42141D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08F0D-A470-105F-7669-76269DCCF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A7229-9A0F-7344-204D-51F6D256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7CFD1-A3E8-1682-670A-7AC9C6A0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1D028-0ABA-A56B-8045-AF11B51C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9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CC78-8662-BA0B-5031-33DCDABE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80DBB-AE23-D7A8-A1D2-A27AF9D18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10208-4973-830C-8745-EBC52AB3B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A5011-CDC9-04AE-2972-439C80E0A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331B6-8BFA-8051-A78F-E926C1F13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97A1B-95E7-E97C-84CD-C9A84B5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2F497-0A74-90C6-2162-16A6C6A4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0E50A-211E-B91B-4F35-ADC877A5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DB15-2E10-5642-D10D-FD119552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D2EF2-8315-1925-925C-DEBE3B56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35FD1-903B-7ABC-2800-D969DF05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428F2-D637-B093-3ABF-99375C9C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8275B-B06F-D577-1253-7B4B5B4D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0D8DC-BA40-C7A2-4EC3-0CCEB8D6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274C5-E004-0F04-1AA5-DD7874EF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7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8BD1-8BA9-4D10-53FE-6D222B33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9A81A-B937-87C1-8A66-4C6E940E0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E775B-3215-ABA0-064D-DE6ABF01F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6118E-FA8F-E400-C217-8C46FEB3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94BB5-BBC5-E7BB-0563-3EE41658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E2FBE-CA95-52E6-7A1A-A1D55B6D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D064-4FA8-3DD7-157C-8C9E600F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49FEF-943C-1719-DE02-7CD329FAD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C863-F3AF-B444-D73E-820E71DA5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8749E-2ED1-CE13-4019-185E4A3C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07217-F7AC-D74D-D930-59BB130C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94150-AEDB-6FC3-9359-ECE5DAD6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C1BEE-DC09-07B4-A026-4F29AFEE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5E252-70BE-CEFC-0466-4CE89E41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62652-23B8-179C-BFAB-24216C755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48F2-0BA9-4B21-94F5-E819CEC7BB7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71AA3-1D1B-969B-8B27-C1129E058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B69A6-4A23-8361-0C92-FAD9FFAD3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2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est">
            <a:hlinkClick r:id="" action="ppaction://media"/>
            <a:extLst>
              <a:ext uri="{FF2B5EF4-FFF2-40B4-BE49-F238E27FC236}">
                <a16:creationId xmlns:a16="http://schemas.microsoft.com/office/drawing/2014/main" id="{6DD98200-78BB-9F76-24BA-449C49FA070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1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Miklos Vajna</dc:creator>
  <cp:lastModifiedBy>Miklos Vajna</cp:lastModifiedBy>
  <cp:revision>1</cp:revision>
  <dcterms:created xsi:type="dcterms:W3CDTF">2022-08-23T12:42:35Z</dcterms:created>
  <dcterms:modified xsi:type="dcterms:W3CDTF">2022-08-23T12:43:30Z</dcterms:modified>
</cp:coreProperties>
</file>