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F3278-EFCC-4264-86E9-624B2A69FB9F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C4DE3-873C-4234-BAA3-E15315E1179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F6C23-DC00-4AF1-B656-D0F9ACBCF5CB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25DD5E1-7EB6-4523-897A-FB1979A6690C}"/>
              </a:ext>
            </a:extLst>
          </p:cNvPr>
          <p:cNvSpPr txBox="1">
            <a:spLocks/>
          </p:cNvSpPr>
          <p:nvPr/>
        </p:nvSpPr>
        <p:spPr>
          <a:xfrm>
            <a:off x="6553200" y="59834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3A74A8-71D9-4EBE-8591-20FA061E9A23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work</cp:lastModifiedBy>
  <cp:revision>2</cp:revision>
  <dcterms:created xsi:type="dcterms:W3CDTF">2016-02-01T10:32:57Z</dcterms:created>
  <dcterms:modified xsi:type="dcterms:W3CDTF">2021-06-09T03:36:03Z</dcterms:modified>
</cp:coreProperties>
</file>