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88C2-9183-4746-A0E9-3EC072D2E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DE317-027C-4269-AEB0-A62244912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48217-ED7F-4B01-990F-9F6B4CBD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5B282-2DBF-45FF-AAD8-8844FC59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3A13-8386-47BA-A393-3342B2488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839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C7CB-89E2-464C-ACD2-3E1E8DC5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C1E68-7EBD-4F19-86C0-FC75C07C5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D51B-057C-41FB-BC9E-CE7F16B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EB131-CCC2-4597-A8D9-41DA059D6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83EF-DE9D-4BF2-AAC8-4586459D4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152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2E0F0-3440-40C1-9DCE-FD9C2EBDE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C86C0-EBB2-4F38-A95A-94C4ABDD9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A0794-A876-4985-B4B3-5F14F5F9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492F-E96B-46CF-B234-13DFC2B76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66CA-0E4C-4218-AD2E-480768AD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87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C489-4E39-4A41-BD81-00DA159C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BC6C-0C67-4FD0-98C3-8500A0B1B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73004-8089-49D7-996A-9A045973A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BB5B2-6193-4BAB-B5DA-3D3F95DB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1ADA6-118E-4D86-81E3-3E239978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656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3FC-678F-46F6-A6DF-49D13D6B2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410F9-E4CD-40FE-97BC-ED3DB4B71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678B-BA58-459B-9AEF-08CF9F9A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3E1BB-F8C9-415F-B63A-4D927B59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4EE6-99A7-4A97-87E0-0784D03A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80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5E71-6E64-467F-A231-94FA238C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B2D3-E082-4FB3-855F-E4E8E5B90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315C5-8FDD-478E-BEAA-7A29E5336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F587-4F33-4360-81D7-B90DE3296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BAC1-466E-467A-A691-7ADE38D5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9449-26E4-4BC3-B2CE-A0F71BB3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08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B1111-94B5-4E0D-8FF6-7F536FEB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A3D8C-160E-4DB7-B856-E4BA2D7A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898E1-FB84-47E1-B991-89276B38F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0B973-F60C-40F1-9EB4-BCA2E761D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7D3C-BD01-4949-829F-8513EB5F1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20CBA8-DFB5-4691-9470-70F15660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AECFC-D12E-47E4-BE32-1B0794C6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EFDCE-842E-4CC5-83F4-FCF2B817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33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DB8E-142C-49B2-85F8-463F2E06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C8EBE-0A75-4E8A-8177-31360A07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A5C61-D0B3-483D-9642-033821AD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1E9B7-8207-4589-A33A-23B9F0E1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874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EB732A-2124-4D43-B136-F1EFDB3A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44957-4885-4C07-A96D-20242D21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1C21E-2A41-4395-93B9-1687BC24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3772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1EAB-E639-47C4-9CEF-008D729A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A2AC-D2F5-4869-8B05-C5BE7B4E7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BA65A-BF82-4B04-B4A4-B6389FA5C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42EB8-D37B-48FD-AC3A-C2A8E1681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9B072-6972-49E8-8AAF-4B7D846E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282D6-4CF8-44FA-BCE0-23CA7E9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232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2368-3F77-4018-B477-A9DE1FFC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C1EC4-B7C5-4E9E-A045-D33924321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15591-B68B-4CE8-8293-371E94D7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1D129-9B0B-4928-98E7-AEFF87BC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22DA-4C2E-402A-85C5-1B1C5C4B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1D60A-D63F-44D7-A9B5-2B1F3700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2768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4A87D-617E-420E-96DB-6CF53210E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CD0BE-04EA-410D-A407-84A821CA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E39D8-ECB4-4972-99C8-BD3B54AEB3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7BEC-5D8C-43D1-A1DC-73A7FF28B202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5E85-FF8E-4CDC-8DB5-19AD66B0A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3E33-64C6-4AF1-98B6-C5956CCF3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98D7E-6A80-4C89-B357-3DDB52EF68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761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1C3217C-20BB-487F-BB66-EBAD7754819C}"/>
              </a:ext>
            </a:extLst>
          </p:cNvPr>
          <p:cNvSpPr/>
          <p:nvPr/>
        </p:nvSpPr>
        <p:spPr>
          <a:xfrm>
            <a:off x="4892351" y="2486608"/>
            <a:ext cx="2407298" cy="1884784"/>
          </a:xfrm>
          <a:custGeom>
            <a:avLst/>
            <a:gdLst>
              <a:gd name="connsiteX0" fmla="*/ 690465 w 2407298"/>
              <a:gd name="connsiteY0" fmla="*/ 802433 h 1884784"/>
              <a:gd name="connsiteX1" fmla="*/ 0 w 2407298"/>
              <a:gd name="connsiteY1" fmla="*/ 1884784 h 1884784"/>
              <a:gd name="connsiteX2" fmla="*/ 1940767 w 2407298"/>
              <a:gd name="connsiteY2" fmla="*/ 1502229 h 1884784"/>
              <a:gd name="connsiteX3" fmla="*/ 2407298 w 2407298"/>
              <a:gd name="connsiteY3" fmla="*/ 0 h 1884784"/>
              <a:gd name="connsiteX4" fmla="*/ 690465 w 2407298"/>
              <a:gd name="connsiteY4" fmla="*/ 802433 h 188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7298" h="1884784">
                <a:moveTo>
                  <a:pt x="690465" y="802433"/>
                </a:moveTo>
                <a:lnTo>
                  <a:pt x="0" y="1884784"/>
                </a:lnTo>
                <a:lnTo>
                  <a:pt x="1940767" y="1502229"/>
                </a:lnTo>
                <a:lnTo>
                  <a:pt x="2407298" y="0"/>
                </a:lnTo>
                <a:lnTo>
                  <a:pt x="690465" y="802433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856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Tibi</dc:creator>
  <cp:lastModifiedBy>Tibi</cp:lastModifiedBy>
  <cp:revision>1</cp:revision>
  <dcterms:created xsi:type="dcterms:W3CDTF">2025-03-18T10:08:09Z</dcterms:created>
  <dcterms:modified xsi:type="dcterms:W3CDTF">2025-03-18T10:09:40Z</dcterms:modified>
</cp:coreProperties>
</file>