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58629-8353-4D13-B61D-1E31FA1273F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48DAB1B-28E1-42FB-92E9-DD1FF2888012}">
      <dgm:prSet/>
      <dgm:spPr/>
      <dgm:t>
        <a:bodyPr/>
        <a:lstStyle/>
        <a:p>
          <a:r>
            <a:rPr lang="pl-PL" smtClean="0"/>
            <a:t>test</a:t>
          </a:r>
          <a:endParaRPr lang="pl-PL" dirty="0"/>
        </a:p>
      </dgm:t>
    </dgm:pt>
    <dgm:pt modelId="{7EAC4D98-5DBA-46BA-B59F-1B16B40D4ED1}" type="parTrans" cxnId="{1DF90914-A2A0-4752-A5CC-353B2472AF5E}">
      <dgm:prSet/>
      <dgm:spPr/>
      <dgm:t>
        <a:bodyPr/>
        <a:lstStyle/>
        <a:p>
          <a:endParaRPr lang="pl-PL"/>
        </a:p>
      </dgm:t>
    </dgm:pt>
    <dgm:pt modelId="{B9DE895C-38B2-4D57-86DB-000FE5F8B0AF}" type="sibTrans" cxnId="{1DF90914-A2A0-4752-A5CC-353B2472AF5E}">
      <dgm:prSet/>
      <dgm:spPr/>
      <dgm:t>
        <a:bodyPr/>
        <a:lstStyle/>
        <a:p>
          <a:endParaRPr lang="pl-PL"/>
        </a:p>
      </dgm:t>
    </dgm:pt>
    <dgm:pt modelId="{6B4F8C42-DB4B-4907-AB04-DEBC82C4CCCE}" type="pres">
      <dgm:prSet presAssocID="{C6358629-8353-4D13-B61D-1E31FA1273F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404FF1E-64E6-47A7-BD54-6E5A08A4C38E}" type="pres">
      <dgm:prSet presAssocID="{948DAB1B-28E1-42FB-92E9-DD1FF2888012}" presName="compNode" presStyleCnt="0"/>
      <dgm:spPr/>
    </dgm:pt>
    <dgm:pt modelId="{95EE1757-A711-4AAC-B91E-282A4321116C}" type="pres">
      <dgm:prSet presAssocID="{948DAB1B-28E1-42FB-92E9-DD1FF2888012}" presName="aNode" presStyleLbl="bgShp" presStyleIdx="0" presStyleCnt="1"/>
      <dgm:spPr/>
      <dgm:t>
        <a:bodyPr/>
        <a:lstStyle/>
        <a:p>
          <a:endParaRPr lang="pl-PL"/>
        </a:p>
      </dgm:t>
    </dgm:pt>
    <dgm:pt modelId="{1DB30EB0-5D20-44EA-A0FB-A333D36A7774}" type="pres">
      <dgm:prSet presAssocID="{948DAB1B-28E1-42FB-92E9-DD1FF2888012}" presName="textNode" presStyleLbl="bgShp" presStyleIdx="0" presStyleCnt="1"/>
      <dgm:spPr/>
      <dgm:t>
        <a:bodyPr/>
        <a:lstStyle/>
        <a:p>
          <a:endParaRPr lang="pl-PL"/>
        </a:p>
      </dgm:t>
    </dgm:pt>
    <dgm:pt modelId="{86030CAE-49F0-411E-A426-C8CEC8CE7E4D}" type="pres">
      <dgm:prSet presAssocID="{948DAB1B-28E1-42FB-92E9-DD1FF2888012}" presName="compChildNode" presStyleCnt="0"/>
      <dgm:spPr/>
    </dgm:pt>
    <dgm:pt modelId="{48B02F30-8C06-4F92-A4F1-3A0EA2ECD610}" type="pres">
      <dgm:prSet presAssocID="{948DAB1B-28E1-42FB-92E9-DD1FF2888012}" presName="theInnerList" presStyleCnt="0"/>
      <dgm:spPr/>
    </dgm:pt>
  </dgm:ptLst>
  <dgm:cxnLst>
    <dgm:cxn modelId="{1012D3B8-9A35-4D9D-B13B-B59E7F43CA98}" type="presOf" srcId="{C6358629-8353-4D13-B61D-1E31FA1273F4}" destId="{6B4F8C42-DB4B-4907-AB04-DEBC82C4CCCE}" srcOrd="0" destOrd="0" presId="urn:microsoft.com/office/officeart/2005/8/layout/lProcess2"/>
    <dgm:cxn modelId="{1DF90914-A2A0-4752-A5CC-353B2472AF5E}" srcId="{C6358629-8353-4D13-B61D-1E31FA1273F4}" destId="{948DAB1B-28E1-42FB-92E9-DD1FF2888012}" srcOrd="0" destOrd="0" parTransId="{7EAC4D98-5DBA-46BA-B59F-1B16B40D4ED1}" sibTransId="{B9DE895C-38B2-4D57-86DB-000FE5F8B0AF}"/>
    <dgm:cxn modelId="{6028D43C-7C8B-4253-8DDC-210540401F1B}" type="presOf" srcId="{948DAB1B-28E1-42FB-92E9-DD1FF2888012}" destId="{95EE1757-A711-4AAC-B91E-282A4321116C}" srcOrd="0" destOrd="0" presId="urn:microsoft.com/office/officeart/2005/8/layout/lProcess2"/>
    <dgm:cxn modelId="{D7604993-9A24-4A0F-82EB-CDC06FB68D07}" type="presOf" srcId="{948DAB1B-28E1-42FB-92E9-DD1FF2888012}" destId="{1DB30EB0-5D20-44EA-A0FB-A333D36A7774}" srcOrd="1" destOrd="0" presId="urn:microsoft.com/office/officeart/2005/8/layout/lProcess2"/>
    <dgm:cxn modelId="{DC274F9B-87BE-4B2B-BDDE-7C44DD86FDD1}" type="presParOf" srcId="{6B4F8C42-DB4B-4907-AB04-DEBC82C4CCCE}" destId="{5404FF1E-64E6-47A7-BD54-6E5A08A4C38E}" srcOrd="0" destOrd="0" presId="urn:microsoft.com/office/officeart/2005/8/layout/lProcess2"/>
    <dgm:cxn modelId="{62CB3239-A9E2-499E-B5FA-EE4B8EA8B498}" type="presParOf" srcId="{5404FF1E-64E6-47A7-BD54-6E5A08A4C38E}" destId="{95EE1757-A711-4AAC-B91E-282A4321116C}" srcOrd="0" destOrd="0" presId="urn:microsoft.com/office/officeart/2005/8/layout/lProcess2"/>
    <dgm:cxn modelId="{68C662C0-1019-40AE-AE0E-E3AFF5E49969}" type="presParOf" srcId="{5404FF1E-64E6-47A7-BD54-6E5A08A4C38E}" destId="{1DB30EB0-5D20-44EA-A0FB-A333D36A7774}" srcOrd="1" destOrd="0" presId="urn:microsoft.com/office/officeart/2005/8/layout/lProcess2"/>
    <dgm:cxn modelId="{726FC911-3D5F-4A79-886D-1E1396C90CB2}" type="presParOf" srcId="{5404FF1E-64E6-47A7-BD54-6E5A08A4C38E}" destId="{86030CAE-49F0-411E-A426-C8CEC8CE7E4D}" srcOrd="2" destOrd="0" presId="urn:microsoft.com/office/officeart/2005/8/layout/lProcess2"/>
    <dgm:cxn modelId="{71BFB929-E1F3-4931-BBA1-C1F160BE02A7}" type="presParOf" srcId="{86030CAE-49F0-411E-A426-C8CEC8CE7E4D}" destId="{48B02F30-8C06-4F92-A4F1-3A0EA2ECD610}" srcOrd="0" destOrd="0" presId="urn:microsoft.com/office/officeart/2005/8/layout/l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0E07-680B-4923-9DB2-D0AA3BDA8AB6}" type="datetimeFigureOut">
              <a:rPr lang="pl-PL" smtClean="0"/>
              <a:pPr/>
              <a:t>2017-08-10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199F-A2E3-4357-834E-9FFDDE19D9F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00298" y="1928802"/>
          <a:ext cx="4333884" cy="296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3</cp:revision>
  <dcterms:created xsi:type="dcterms:W3CDTF">2017-08-10T12:36:32Z</dcterms:created>
  <dcterms:modified xsi:type="dcterms:W3CDTF">2017-08-10T12:38:34Z</dcterms:modified>
</cp:coreProperties>
</file>