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E6A4-3AB0-AA89-06A9-4ACB78105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82F44-44FC-CC83-9419-37C6D6D7E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1735C-8A8F-5FDD-1940-B873DDC9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52CA-8124-41A0-8741-CD0800C4EF6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EF99A-84E8-7D51-7261-46884B61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EEC9E-48E5-277E-0ACD-D839B07C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D19-44D8-4AED-B874-13C1487A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0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96C8-DB99-57D5-CE3C-40EFA94E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A7F9E-3E90-BFC1-8C16-1B1DB24AB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6BDD1-175D-1DE9-C5CF-E61DDC54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52CA-8124-41A0-8741-CD0800C4EF6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69345-8760-30AB-F1AE-D3DF1E04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D176A-8A9C-5977-B8A8-56F40719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D19-44D8-4AED-B874-13C1487A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2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E11B5-9A3A-099F-4F47-D5FDDCF5C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0F936-BBEF-E527-534C-754CDE00A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36279-E10A-DD75-D1B5-7D19E924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52CA-8124-41A0-8741-CD0800C4EF6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51B96-9C05-0A53-8B7A-4E016CAC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2F17A-C929-4233-4191-0A7DCB47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D19-44D8-4AED-B874-13C1487A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7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7BBF-4CA0-E3B3-ACD7-56DA600C8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83408-866F-25CB-A2C8-AEF736EBC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2E87C-B91B-03C5-7270-BDECA82E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52CA-8124-41A0-8741-CD0800C4EF6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76694-4C93-5D6F-6DFD-0D161C61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77C09-D1E3-0A3A-B8D9-74674F7A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D19-44D8-4AED-B874-13C1487A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3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A57F-1A11-A23C-8B5D-96F0D083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FF13F-6B5A-CD26-2410-5116CC2CD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E5B70-6F85-34B9-0EE7-ABD008EA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52CA-8124-41A0-8741-CD0800C4EF6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6DE61-8363-42DF-2C3E-144216E8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AFDBE-219A-716F-D5C9-1FF5EACE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D19-44D8-4AED-B874-13C1487A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4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8766-D34E-9620-C6CB-58061572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C6A51-D8C8-89D4-1C71-CCDE1C7C4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CB330-05C0-E3DC-40DB-2AF539A9B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163CC-45B5-3A43-9C07-A5355CB9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52CA-8124-41A0-8741-CD0800C4EF6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DAB18-6466-6D9F-1D83-18B51BE7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C5F01-4383-F46F-D0A4-033BC0AE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D19-44D8-4AED-B874-13C1487A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123B-3FD3-74DE-2F2A-F60B084B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5D3C4-7C23-DA7F-0741-8BEE33CE5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509CC-4C8E-FE27-CF59-272D7172B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7F3F1A-3A2F-F421-2DF4-DD140906B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0B06C-55B5-1D2F-5B4E-DCF9249AB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A6C04-C53C-69A6-BD28-6E15A95B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52CA-8124-41A0-8741-CD0800C4EF6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03DA8-CD98-D4F6-5444-35F566F4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E6118-D445-5A80-93E3-065F7EB0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D19-44D8-4AED-B874-13C1487A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E7EA-E5AB-8E82-4A18-3F8AB5CE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1B890-4761-89ED-5AFB-25B40BB6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52CA-8124-41A0-8741-CD0800C4EF6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BEC7E-7143-8B70-B9B2-8B992F84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8D7CF-CEDD-58C5-7039-D059FDDC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D19-44D8-4AED-B874-13C1487A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0EB8A-DE1A-AC38-4176-4C14C523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52CA-8124-41A0-8741-CD0800C4EF6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1B83D-3585-6F23-4487-79DD0D2A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C6D20-CA6B-2CAA-048E-4FF4B03E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D19-44D8-4AED-B874-13C1487A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9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2E0D-2E9A-8B80-234B-20FA8CC9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E7137-0D46-6315-111A-97C3E76DE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B0894-ED76-B1D0-364C-EDF6BBEA0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B24C3-B1C3-A33E-DC49-69CDB469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52CA-8124-41A0-8741-CD0800C4EF6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81963-3880-9887-50E5-8C64C516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88001-5F8E-FF4C-A19E-C3E5D39E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D19-44D8-4AED-B874-13C1487A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1BE6-FD68-C514-B87E-36589544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8FD4E-C4B0-CF60-B567-1FF443D4C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955C8-5708-6819-584B-1E8F2110F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1D9F1-66D2-1BC7-97B0-B5C9BE63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52CA-8124-41A0-8741-CD0800C4EF6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12337-4C5E-3455-D812-04FAB65D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1BFBE-62B0-26CE-F85E-EBA0F4FA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2D19-44D8-4AED-B874-13C1487A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7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21B42-48E0-8EDF-E9AE-9D5DBBCB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AAC17-8FDC-0FB0-DF88-6D3EFDCC6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09195-1339-AED5-CFD8-C7A44F511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CA52CA-8124-41A0-8741-CD0800C4EF6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DE48E-9E7F-92C4-8EAA-A34F59854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A988D-89FA-C584-121D-EE1CC85F4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C32D19-44D8-4AED-B874-13C1487A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2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FA45A7-C974-015F-5167-2CA898AE571D}"/>
              </a:ext>
            </a:extLst>
          </p:cNvPr>
          <p:cNvSpPr/>
          <p:nvPr/>
        </p:nvSpPr>
        <p:spPr>
          <a:xfrm>
            <a:off x="917303" y="1813532"/>
            <a:ext cx="1162878" cy="85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A0141C-5874-C31E-159B-4AA89ACEB930}"/>
              </a:ext>
            </a:extLst>
          </p:cNvPr>
          <p:cNvSpPr/>
          <p:nvPr/>
        </p:nvSpPr>
        <p:spPr>
          <a:xfrm>
            <a:off x="1850557" y="3655243"/>
            <a:ext cx="1162878" cy="85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BC54A82-2305-58BC-FDD7-FA184E7AF49B}"/>
              </a:ext>
            </a:extLst>
          </p:cNvPr>
          <p:cNvCxnSpPr>
            <a:stCxn id="4" idx="0"/>
            <a:endCxn id="5" idx="2"/>
          </p:cNvCxnSpPr>
          <p:nvPr/>
        </p:nvCxnSpPr>
        <p:spPr>
          <a:xfrm rot="16200000" flipH="1">
            <a:off x="617131" y="2695143"/>
            <a:ext cx="2696476" cy="933254"/>
          </a:xfrm>
          <a:prstGeom prst="curvedConnector5">
            <a:avLst>
              <a:gd name="adj1" fmla="val -31551"/>
              <a:gd name="adj2" fmla="val 326191"/>
              <a:gd name="adj3" fmla="val 1273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: Top Corners Snipped 1">
            <a:extLst>
              <a:ext uri="{FF2B5EF4-FFF2-40B4-BE49-F238E27FC236}">
                <a16:creationId xmlns:a16="http://schemas.microsoft.com/office/drawing/2014/main" id="{5C73893E-DF70-E018-A21C-AC0D527AF07E}"/>
              </a:ext>
            </a:extLst>
          </p:cNvPr>
          <p:cNvSpPr/>
          <p:nvPr/>
        </p:nvSpPr>
        <p:spPr>
          <a:xfrm>
            <a:off x="7164372" y="3432175"/>
            <a:ext cx="2234152" cy="1300899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79537F-97A5-681B-E708-F3771928D340}"/>
              </a:ext>
            </a:extLst>
          </p:cNvPr>
          <p:cNvSpPr/>
          <p:nvPr/>
        </p:nvSpPr>
        <p:spPr>
          <a:xfrm>
            <a:off x="7720553" y="1461155"/>
            <a:ext cx="1055802" cy="10275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7EB8661-9669-8E4A-0BB6-9F6D7F48EF2B}"/>
              </a:ext>
            </a:extLst>
          </p:cNvPr>
          <p:cNvCxnSpPr>
            <a:cxnSpLocks/>
            <a:stCxn id="3" idx="6"/>
            <a:endCxn id="2" idx="0"/>
          </p:cNvCxnSpPr>
          <p:nvPr/>
        </p:nvCxnSpPr>
        <p:spPr>
          <a:xfrm>
            <a:off x="8776355" y="1974916"/>
            <a:ext cx="622169" cy="2107709"/>
          </a:xfrm>
          <a:prstGeom prst="curvedConnector3">
            <a:avLst>
              <a:gd name="adj1" fmla="val 2746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58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3</cp:revision>
  <dcterms:created xsi:type="dcterms:W3CDTF">2024-07-01T09:04:44Z</dcterms:created>
  <dcterms:modified xsi:type="dcterms:W3CDTF">2024-07-01T10:52:57Z</dcterms:modified>
</cp:coreProperties>
</file>