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C362D-7F9F-4C30-89E8-DBBCEBCE63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45A414-C764-4EF8-8F5B-C368A3804A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/>
          <p:nvPr/>
        </p:nvGrpSpPr>
        <p:grpSpPr>
          <a:xfrm>
            <a:off x="4038480" y="1447920"/>
            <a:ext cx="3107880" cy="2803320"/>
            <a:chOff x="4038480" y="1447920"/>
            <a:chExt cx="3107880" cy="2803320"/>
          </a:xfrm>
        </p:grpSpPr>
        <p:sp>
          <p:nvSpPr>
            <p:cNvPr id="4" name="PyramidChart 1;Item 4"/>
            <p:cNvSpPr/>
            <p:nvPr/>
          </p:nvSpPr>
          <p:spPr>
            <a:xfrm flipV="1">
              <a:off x="4038480" y="3551400"/>
              <a:ext cx="3107880" cy="699840"/>
            </a:xfrm>
            <a:custGeom>
              <a:avLst/>
              <a:gdLst>
                <a:gd name="textAreaLeft" fmla="*/ 453960 w 3107880"/>
                <a:gd name="textAreaRight" fmla="*/ 2653920 w 3107880"/>
                <a:gd name="textAreaTop" fmla="*/ 101520 h 699840"/>
                <a:gd name="textAreaBottom" fmla="*/ 598320 h 6998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trike="noStrike" u="none">
                  <a:solidFill>
                    <a:schemeClr val="dk1"/>
                  </a:solidFill>
                  <a:effectLst/>
                  <a:uFillTx/>
                  <a:latin typeface="Arial"/>
                </a:rPr>
                <a:t>Text 4</a:t>
              </a:r>
              <a:endPara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PyramidChart 1;Item 3"/>
            <p:cNvSpPr/>
            <p:nvPr/>
          </p:nvSpPr>
          <p:spPr>
            <a:xfrm flipV="1">
              <a:off x="4427640" y="2849400"/>
              <a:ext cx="2329920" cy="701280"/>
            </a:xfrm>
            <a:custGeom>
              <a:avLst/>
              <a:gdLst>
                <a:gd name="textAreaLeft" fmla="*/ 388800 w 2329920"/>
                <a:gd name="textAreaRight" fmla="*/ 1941120 w 2329920"/>
                <a:gd name="textAreaTop" fmla="*/ 117360 h 701280"/>
                <a:gd name="textAreaBottom" fmla="*/ 583920 h 701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trike="noStrike" u="none">
                  <a:solidFill>
                    <a:schemeClr val="dk1"/>
                  </a:solidFill>
                  <a:effectLst/>
                  <a:uFillTx/>
                  <a:latin typeface="Arial"/>
                </a:rPr>
                <a:t>Text 3</a:t>
              </a:r>
              <a:endPara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PyramidChart 1;Item 2"/>
            <p:cNvSpPr/>
            <p:nvPr/>
          </p:nvSpPr>
          <p:spPr>
            <a:xfrm flipV="1">
              <a:off x="4815000" y="2148840"/>
              <a:ext cx="1552320" cy="698040"/>
            </a:xfrm>
            <a:custGeom>
              <a:avLst/>
              <a:gdLst>
                <a:gd name="textAreaLeft" fmla="*/ 323640 w 1552320"/>
                <a:gd name="textAreaRight" fmla="*/ 1228680 w 1552320"/>
                <a:gd name="textAreaTop" fmla="*/ 145800 h 698040"/>
                <a:gd name="textAreaBottom" fmla="*/ 552240 h 6980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trike="noStrike" u="none">
                  <a:solidFill>
                    <a:schemeClr val="dk1"/>
                  </a:solidFill>
                  <a:effectLst/>
                  <a:uFillTx/>
                  <a:latin typeface="Arial"/>
                </a:rPr>
                <a:t>2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PyramidChart 1;Item 1"/>
            <p:cNvSpPr/>
            <p:nvPr/>
          </p:nvSpPr>
          <p:spPr>
            <a:xfrm flipV="1">
              <a:off x="5203800" y="1447920"/>
              <a:ext cx="777600" cy="701280"/>
            </a:xfrm>
            <a:custGeom>
              <a:avLst/>
              <a:gdLst>
                <a:gd name="textAreaLeft" fmla="*/ 258480 w 777600"/>
                <a:gd name="textAreaRight" fmla="*/ 519120 w 777600"/>
                <a:gd name="textAreaTop" fmla="*/ 233280 h 701280"/>
                <a:gd name="textAreaBottom" fmla="*/ 468000 h 701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trike="noStrike" u="none">
                  <a:solidFill>
                    <a:schemeClr val="dk1"/>
                  </a:solidFill>
                  <a:effectLst/>
                  <a:uFillTx/>
                  <a:latin typeface="Arial"/>
                </a:rPr>
                <a:t>1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" name="TextBox 37"/>
          <p:cNvSpPr/>
          <p:nvPr/>
        </p:nvSpPr>
        <p:spPr>
          <a:xfrm>
            <a:off x="1329480" y="1803600"/>
            <a:ext cx="268812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285840" indent="-285840">
              <a:lnSpc>
                <a:spcPct val="100000"/>
              </a:lnSpc>
              <a:buClr>
                <a:srgbClr val="efefef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c9211e"/>
                </a:solidFill>
                <a:effectLst/>
                <a:uFillTx/>
                <a:latin typeface="Poppins Medium"/>
                <a:ea typeface="Arial"/>
              </a:rPr>
              <a:t>Birds that sing</a:t>
            </a:r>
            <a:endParaRPr b="0" lang="en-US" sz="1800" strike="noStrike" u="none">
              <a:solidFill>
                <a:srgbClr val="c9211e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fefef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c9211e"/>
                </a:solidFill>
                <a:effectLst/>
                <a:uFillTx/>
                <a:latin typeface="Poppins Medium"/>
                <a:ea typeface="Arial"/>
              </a:rPr>
              <a:t>Flowers that bloom</a:t>
            </a:r>
            <a:endParaRPr b="0" lang="en-US" sz="1800" strike="noStrike" u="none">
              <a:solidFill>
                <a:srgbClr val="c9211e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efefef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c9211e"/>
                </a:solidFill>
                <a:effectLst/>
                <a:uFillTx/>
                <a:latin typeface="Poppins Medium"/>
                <a:ea typeface="Arial"/>
              </a:rPr>
              <a:t>Fish that swim</a:t>
            </a:r>
            <a:endParaRPr b="0" lang="en-US" sz="1800" strike="noStrike" u="none">
              <a:solidFill>
                <a:srgbClr val="c9211e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LibreOfficeDev/25.8.0.0.alpha0$Windows_X86_64 LibreOffice_project/696c241c03d3773fd82cedc390192dfa784c2493</Application>
  <AppVersion>15.0000</AppVersion>
  <Words>6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2025-02-15T14:43:47Z</dcterms:created>
  <dc:creator/>
  <dc:description/>
  <dc:language>en-US</dc:language>
  <cp:lastModifiedBy/>
  <dcterms:modified xsi:type="dcterms:W3CDTF">2025-02-18T10:37:00Z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1</vt:i4>
  </property>
</Properties>
</file>