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15928"/>
              </p:ext>
            </p:extLst>
          </p:nvPr>
        </p:nvGraphicFramePr>
        <p:xfrm>
          <a:off x="2590800" y="2667000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IN" dirty="0"/>
                    </a:p>
                  </a:txBody>
                  <a:tcPr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IN" dirty="0"/>
                    </a:p>
                  </a:txBody>
                  <a:tcPr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70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synerzip</dc:creator>
  <cp:lastModifiedBy>synerzip</cp:lastModifiedBy>
  <cp:revision>5</cp:revision>
  <dcterms:created xsi:type="dcterms:W3CDTF">2006-08-16T00:00:00Z</dcterms:created>
  <dcterms:modified xsi:type="dcterms:W3CDTF">2015-04-17T06:25:01Z</dcterms:modified>
</cp:coreProperties>
</file>