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 rot="0" spcFirstLastPara="1" vertOverflow="ellipsis" vert="horz" wrap="non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rgbClr val="FF0000"/>
                        </a:solidFill>
                      </a:rPr>
                      <a:t>Custom</a:t>
                    </a:r>
                  </a:p>
                </c:rich>
              </c:tx>
              <c:spPr>
                <a:noFill/>
                <a:ln w="22860">
                  <a:solidFill>
                    <a:srgbClr val="FFFF00"/>
                  </a:solidFill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763363966621699"/>
                      <c:h val="0.12316933479049634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32AB-49DC-AE41-74F931AE72D9}"/>
                </c:ext>
              </c:extLst>
            </c:dLbl>
            <c:spPr>
              <a:noFill/>
              <a:ln>
                <a:solidFill>
                  <a:srgbClr val="FFFF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3.Q. 2019</c:v>
                </c:pt>
                <c:pt idx="1">
                  <c:v>4.Q. 2019</c:v>
                </c:pt>
                <c:pt idx="2">
                  <c:v>1.Q. 2020</c:v>
                </c:pt>
                <c:pt idx="3">
                  <c:v>2.Q. 2020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200</c:v>
                </c:pt>
                <c:pt idx="2">
                  <c:v>30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B-49DC-AE41-74F931AE7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461679"/>
        <c:axId val="89430191"/>
      </c:barChart>
      <c:catAx>
        <c:axId val="14646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30191"/>
        <c:crosses val="autoZero"/>
        <c:auto val="1"/>
        <c:lblAlgn val="ctr"/>
        <c:lblOffset val="100"/>
        <c:noMultiLvlLbl val="0"/>
      </c:catAx>
      <c:valAx>
        <c:axId val="8943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61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32DFF9-E929-4469-A7B7-BC4E1778E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179120"/>
              </p:ext>
            </p:extLst>
          </p:nvPr>
        </p:nvGraphicFramePr>
        <p:xfrm>
          <a:off x="1440127" y="959555"/>
          <a:ext cx="5760509" cy="384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7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3</cp:revision>
  <dcterms:created xsi:type="dcterms:W3CDTF">2020-09-16T20:18:01Z</dcterms:created>
  <dcterms:modified xsi:type="dcterms:W3CDTF">2020-09-17T16:27:02Z</dcterms:modified>
</cp:coreProperties>
</file>