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0080625" cy="7559675"/>
  <p:notesSz cx="7559675" cy="10691812"/>
</p:presentation>
</file>

<file path=ppt/commentAuthors.xml><?xml version="1.0" encoding="utf-8"?>
<p:cmAuthorLst xmlns:p="http://schemas.openxmlformats.org/presentationml/2006/main">
  <p:cmAuthor id="0" name="Anonymous" initials="A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7-06-06T22:57:25.000000000" idx="1">
    <p:pos x="2879" y="2159"/>
    <p:text>Comment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Click to edit the notes 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&lt;header&gt;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02D6934-CDB3-4EF4-A0D6-4ACAF9D86DE3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Note</a:t>
            </a:r>
            <a:endParaRPr b="0" lang="de-D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1768680"/>
            <a:ext cx="906984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LibreOfficeDev/5.5.0.0.alpha0$Linux_X86_64 LibreOffice_project/59c3fe83ea86c45a92bb04abf3137f875a80ce02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2017-06-06T22:55:19Z</dcterms:created>
  <dc:creator/>
  <dc:description/>
  <dc:language>de-DE</dc:language>
  <cp:lastModifiedBy/>
  <dcterms:modified xsi:type="dcterms:W3CDTF">2017-06-09T22:07:29Z</dcterms:modified>
  <cp:revision>12</cp:revision>
  <dc:subject/>
  <dc:title/>
</cp:coreProperties>
</file>