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04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054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ECB1-85C8-F18F-5672-B6C226259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1C0A-0EA9-1A4F-F95C-8DA008385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596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88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breoffice.or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5F23-2A97-001A-D4D8-25CCC0211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Hyperlink</a:t>
            </a:r>
            <a:endParaRPr lang="hu-HU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41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3</cp:revision>
  <dcterms:created xsi:type="dcterms:W3CDTF">2022-08-24T10:02:44Z</dcterms:created>
  <dcterms:modified xsi:type="dcterms:W3CDTF">2022-08-24T12:53:35Z</dcterms:modified>
</cp:coreProperties>
</file>