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F32F3-B4D2-4874-B7C8-B38898C3429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9BF2BA-C12D-41F0-98AB-ECF0687C8930}">
      <dgm:prSet phldrT="[Text]"/>
      <dgm:spPr/>
      <dgm:t>
        <a:bodyPr/>
        <a:lstStyle/>
        <a:p>
          <a:r>
            <a:rPr lang="en-US" dirty="0" smtClean="0"/>
            <a:t>Manager</a:t>
          </a:r>
          <a:endParaRPr lang="en-US" dirty="0"/>
        </a:p>
      </dgm:t>
    </dgm:pt>
    <dgm:pt modelId="{5C706A80-9F77-435D-9A81-12AE85E9301B}" type="parTrans" cxnId="{23955F49-FB11-4B92-B7A7-EED9CEEE5367}">
      <dgm:prSet/>
      <dgm:spPr/>
      <dgm:t>
        <a:bodyPr/>
        <a:lstStyle/>
        <a:p>
          <a:endParaRPr lang="en-US"/>
        </a:p>
      </dgm:t>
    </dgm:pt>
    <dgm:pt modelId="{C96AB820-3048-4232-AAB2-0139EC082F34}" type="sibTrans" cxnId="{23955F49-FB11-4B92-B7A7-EED9CEEE5367}">
      <dgm:prSet/>
      <dgm:spPr/>
      <dgm:t>
        <a:bodyPr/>
        <a:lstStyle/>
        <a:p>
          <a:endParaRPr lang="en-US"/>
        </a:p>
      </dgm:t>
    </dgm:pt>
    <dgm:pt modelId="{4C56CC9F-0CFC-4191-B98C-D01C5D04FD77}">
      <dgm:prSet phldrT="[Text]"/>
      <dgm:spPr/>
      <dgm:t>
        <a:bodyPr/>
        <a:lstStyle/>
        <a:p>
          <a:r>
            <a:rPr lang="en-US" dirty="0" smtClean="0"/>
            <a:t>Employee</a:t>
          </a:r>
          <a:endParaRPr lang="en-US" dirty="0"/>
        </a:p>
      </dgm:t>
    </dgm:pt>
    <dgm:pt modelId="{FD244A27-16C9-4184-91E5-921C7737C3A4}" type="parTrans" cxnId="{4961BDC5-724B-4CD5-B550-38AA49D4F23C}">
      <dgm:prSet/>
      <dgm:spPr/>
      <dgm:t>
        <a:bodyPr/>
        <a:lstStyle/>
        <a:p>
          <a:endParaRPr lang="en-US"/>
        </a:p>
      </dgm:t>
    </dgm:pt>
    <dgm:pt modelId="{D8D65D54-A0CA-4F3D-BF9F-0D6998BAA758}" type="sibTrans" cxnId="{4961BDC5-724B-4CD5-B550-38AA49D4F23C}">
      <dgm:prSet/>
      <dgm:spPr/>
      <dgm:t>
        <a:bodyPr/>
        <a:lstStyle/>
        <a:p>
          <a:endParaRPr lang="en-US"/>
        </a:p>
      </dgm:t>
    </dgm:pt>
    <dgm:pt modelId="{EE8A25CC-646E-4C3E-A390-0945F2BDB392}">
      <dgm:prSet phldrT="[Text]"/>
      <dgm:spPr/>
      <dgm:t>
        <a:bodyPr/>
        <a:lstStyle/>
        <a:p>
          <a:r>
            <a:rPr lang="en-US" dirty="0" smtClean="0"/>
            <a:t>Employee2</a:t>
          </a:r>
          <a:endParaRPr lang="en-US" dirty="0"/>
        </a:p>
      </dgm:t>
    </dgm:pt>
    <dgm:pt modelId="{F24B68E4-F207-4331-AB2E-874EF6376E5A}" type="parTrans" cxnId="{7D12767F-1F85-4A68-A5EA-692214E31832}">
      <dgm:prSet/>
      <dgm:spPr/>
      <dgm:t>
        <a:bodyPr/>
        <a:lstStyle/>
        <a:p>
          <a:endParaRPr lang="en-US"/>
        </a:p>
      </dgm:t>
    </dgm:pt>
    <dgm:pt modelId="{C0963BE2-9AA3-4137-9EAC-5EB96AB269CB}" type="sibTrans" cxnId="{7D12767F-1F85-4A68-A5EA-692214E31832}">
      <dgm:prSet/>
      <dgm:spPr/>
      <dgm:t>
        <a:bodyPr/>
        <a:lstStyle/>
        <a:p>
          <a:endParaRPr lang="en-US"/>
        </a:p>
      </dgm:t>
    </dgm:pt>
    <dgm:pt modelId="{37895DD0-92FC-468C-926C-0EBA4D248FBF}" type="asst">
      <dgm:prSet/>
      <dgm:spPr/>
      <dgm:t>
        <a:bodyPr/>
        <a:lstStyle/>
        <a:p>
          <a:r>
            <a:rPr lang="en-US" dirty="0" smtClean="0"/>
            <a:t>Assistant</a:t>
          </a:r>
          <a:endParaRPr lang="en-US" dirty="0"/>
        </a:p>
      </dgm:t>
    </dgm:pt>
    <dgm:pt modelId="{7696DB51-2E87-4A8F-9450-E2326826882E}" type="parTrans" cxnId="{4A9392B6-4EE8-4F51-9CCF-0142051C091F}">
      <dgm:prSet/>
      <dgm:spPr/>
      <dgm:t>
        <a:bodyPr/>
        <a:lstStyle/>
        <a:p>
          <a:endParaRPr lang="en-US"/>
        </a:p>
      </dgm:t>
    </dgm:pt>
    <dgm:pt modelId="{7E3F9848-0627-4D4E-A984-297C8EB004FF}" type="sibTrans" cxnId="{4A9392B6-4EE8-4F51-9CCF-0142051C091F}">
      <dgm:prSet/>
      <dgm:spPr/>
      <dgm:t>
        <a:bodyPr/>
        <a:lstStyle/>
        <a:p>
          <a:endParaRPr lang="en-US"/>
        </a:p>
      </dgm:t>
    </dgm:pt>
    <dgm:pt modelId="{1E6CC110-7E98-4D6E-866F-F1D76D73F529}" type="pres">
      <dgm:prSet presAssocID="{E91F32F3-B4D2-4874-B7C8-B38898C342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035F02F-130B-4526-B8E1-EBEE23F5E756}" type="pres">
      <dgm:prSet presAssocID="{F79BF2BA-C12D-41F0-98AB-ECF0687C8930}" presName="hierRoot1" presStyleCnt="0">
        <dgm:presLayoutVars>
          <dgm:hierBranch val="init"/>
        </dgm:presLayoutVars>
      </dgm:prSet>
      <dgm:spPr/>
    </dgm:pt>
    <dgm:pt modelId="{47BE8FF0-8C79-4F27-B3E2-1AA358354832}" type="pres">
      <dgm:prSet presAssocID="{F79BF2BA-C12D-41F0-98AB-ECF0687C8930}" presName="rootComposite1" presStyleCnt="0"/>
      <dgm:spPr/>
    </dgm:pt>
    <dgm:pt modelId="{73D75FC9-4D0B-4F1C-9DAF-025710BC7780}" type="pres">
      <dgm:prSet presAssocID="{F79BF2BA-C12D-41F0-98AB-ECF0687C893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013EB3-B4D3-4529-902A-AD72844806A5}" type="pres">
      <dgm:prSet presAssocID="{F79BF2BA-C12D-41F0-98AB-ECF0687C893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C88DCD2-EE25-4A7C-B113-4C0DE038DFC3}" type="pres">
      <dgm:prSet presAssocID="{F79BF2BA-C12D-41F0-98AB-ECF0687C8930}" presName="hierChild2" presStyleCnt="0"/>
      <dgm:spPr/>
    </dgm:pt>
    <dgm:pt modelId="{888DEA80-633D-4A41-962C-40328E175584}" type="pres">
      <dgm:prSet presAssocID="{FD244A27-16C9-4184-91E5-921C7737C3A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76741BD-D697-4776-886B-00AB96CA6F47}" type="pres">
      <dgm:prSet presAssocID="{4C56CC9F-0CFC-4191-B98C-D01C5D04FD77}" presName="hierRoot2" presStyleCnt="0">
        <dgm:presLayoutVars>
          <dgm:hierBranch val="init"/>
        </dgm:presLayoutVars>
      </dgm:prSet>
      <dgm:spPr/>
    </dgm:pt>
    <dgm:pt modelId="{673B6CAD-814D-4DDB-BC69-C05BD8A5E13A}" type="pres">
      <dgm:prSet presAssocID="{4C56CC9F-0CFC-4191-B98C-D01C5D04FD77}" presName="rootComposite" presStyleCnt="0"/>
      <dgm:spPr/>
    </dgm:pt>
    <dgm:pt modelId="{8AF25BAC-ACA9-4D18-8F24-F17D21F7278E}" type="pres">
      <dgm:prSet presAssocID="{4C56CC9F-0CFC-4191-B98C-D01C5D04FD7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9BCEEC-BFD4-44F8-A47B-C443FDAFA94F}" type="pres">
      <dgm:prSet presAssocID="{4C56CC9F-0CFC-4191-B98C-D01C5D04FD77}" presName="rootConnector" presStyleLbl="node2" presStyleIdx="0" presStyleCnt="2"/>
      <dgm:spPr/>
      <dgm:t>
        <a:bodyPr/>
        <a:lstStyle/>
        <a:p>
          <a:endParaRPr lang="en-US"/>
        </a:p>
      </dgm:t>
    </dgm:pt>
    <dgm:pt modelId="{8B613D6F-A3C0-42B8-B707-3851C9911925}" type="pres">
      <dgm:prSet presAssocID="{4C56CC9F-0CFC-4191-B98C-D01C5D04FD77}" presName="hierChild4" presStyleCnt="0"/>
      <dgm:spPr/>
    </dgm:pt>
    <dgm:pt modelId="{5A092A9E-4884-4B0A-9BD8-4C23A37E2695}" type="pres">
      <dgm:prSet presAssocID="{4C56CC9F-0CFC-4191-B98C-D01C5D04FD77}" presName="hierChild5" presStyleCnt="0"/>
      <dgm:spPr/>
    </dgm:pt>
    <dgm:pt modelId="{8FD8BB2B-E817-456B-BC2C-6ABA570D34B2}" type="pres">
      <dgm:prSet presAssocID="{F24B68E4-F207-4331-AB2E-874EF6376E5A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359BC8A-F4E4-479E-BB7B-CDBBAD8A1571}" type="pres">
      <dgm:prSet presAssocID="{EE8A25CC-646E-4C3E-A390-0945F2BDB392}" presName="hierRoot2" presStyleCnt="0">
        <dgm:presLayoutVars>
          <dgm:hierBranch val="init"/>
        </dgm:presLayoutVars>
      </dgm:prSet>
      <dgm:spPr/>
    </dgm:pt>
    <dgm:pt modelId="{B8DA2E91-40EA-4357-9066-DF02F6F0D640}" type="pres">
      <dgm:prSet presAssocID="{EE8A25CC-646E-4C3E-A390-0945F2BDB392}" presName="rootComposite" presStyleCnt="0"/>
      <dgm:spPr/>
    </dgm:pt>
    <dgm:pt modelId="{3F56B7B4-3052-4B04-B64B-053E097390D2}" type="pres">
      <dgm:prSet presAssocID="{EE8A25CC-646E-4C3E-A390-0945F2BDB39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D0F5EB-FA81-4C71-9EE2-9B02E7B657D0}" type="pres">
      <dgm:prSet presAssocID="{EE8A25CC-646E-4C3E-A390-0945F2BDB392}" presName="rootConnector" presStyleLbl="node2" presStyleIdx="1" presStyleCnt="2"/>
      <dgm:spPr/>
      <dgm:t>
        <a:bodyPr/>
        <a:lstStyle/>
        <a:p>
          <a:endParaRPr lang="en-US"/>
        </a:p>
      </dgm:t>
    </dgm:pt>
    <dgm:pt modelId="{CC512F7B-0B78-43DE-A5DC-F70D378F3571}" type="pres">
      <dgm:prSet presAssocID="{EE8A25CC-646E-4C3E-A390-0945F2BDB392}" presName="hierChild4" presStyleCnt="0"/>
      <dgm:spPr/>
    </dgm:pt>
    <dgm:pt modelId="{686F3B19-B76D-48BC-B83C-849E1E4EFD92}" type="pres">
      <dgm:prSet presAssocID="{EE8A25CC-646E-4C3E-A390-0945F2BDB392}" presName="hierChild5" presStyleCnt="0"/>
      <dgm:spPr/>
    </dgm:pt>
    <dgm:pt modelId="{E3D4090F-A76A-4060-BA3B-7C835CB9379A}" type="pres">
      <dgm:prSet presAssocID="{F79BF2BA-C12D-41F0-98AB-ECF0687C8930}" presName="hierChild3" presStyleCnt="0"/>
      <dgm:spPr/>
    </dgm:pt>
    <dgm:pt modelId="{C79AFB63-2D6B-4461-B43C-E493C503F849}" type="pres">
      <dgm:prSet presAssocID="{7696DB51-2E87-4A8F-9450-E2326826882E}" presName="Name111" presStyleLbl="parChTrans1D2" presStyleIdx="2" presStyleCnt="3"/>
      <dgm:spPr/>
    </dgm:pt>
    <dgm:pt modelId="{AFDBE665-C6B0-4E12-9D51-B51C8E2251F0}" type="pres">
      <dgm:prSet presAssocID="{37895DD0-92FC-468C-926C-0EBA4D248FBF}" presName="hierRoot3" presStyleCnt="0">
        <dgm:presLayoutVars>
          <dgm:hierBranch val="init"/>
        </dgm:presLayoutVars>
      </dgm:prSet>
      <dgm:spPr/>
    </dgm:pt>
    <dgm:pt modelId="{250A7C24-E020-4E5D-B5F9-4FDD4B0ABE8F}" type="pres">
      <dgm:prSet presAssocID="{37895DD0-92FC-468C-926C-0EBA4D248FBF}" presName="rootComposite3" presStyleCnt="0"/>
      <dgm:spPr/>
    </dgm:pt>
    <dgm:pt modelId="{EB8A93A8-C030-4F83-AB3F-D144C98084E9}" type="pres">
      <dgm:prSet presAssocID="{37895DD0-92FC-468C-926C-0EBA4D248FBF}" presName="rootText3" presStyleLbl="asst1" presStyleIdx="0" presStyleCnt="1">
        <dgm:presLayoutVars>
          <dgm:chPref val="3"/>
        </dgm:presLayoutVars>
      </dgm:prSet>
      <dgm:spPr/>
    </dgm:pt>
    <dgm:pt modelId="{A80E3427-61D2-4950-9ACB-E9965E2C7348}" type="pres">
      <dgm:prSet presAssocID="{37895DD0-92FC-468C-926C-0EBA4D248FBF}" presName="rootConnector3" presStyleLbl="asst1" presStyleIdx="0" presStyleCnt="1"/>
      <dgm:spPr/>
    </dgm:pt>
    <dgm:pt modelId="{9E388F86-ED49-48C3-82A7-6C5AE070F900}" type="pres">
      <dgm:prSet presAssocID="{37895DD0-92FC-468C-926C-0EBA4D248FBF}" presName="hierChild6" presStyleCnt="0"/>
      <dgm:spPr/>
    </dgm:pt>
    <dgm:pt modelId="{C4E4F1FE-AEA1-4EAE-8517-18A823D736CD}" type="pres">
      <dgm:prSet presAssocID="{37895DD0-92FC-468C-926C-0EBA4D248FBF}" presName="hierChild7" presStyleCnt="0"/>
      <dgm:spPr/>
    </dgm:pt>
  </dgm:ptLst>
  <dgm:cxnLst>
    <dgm:cxn modelId="{E80C2B05-DD61-472D-BB38-D1C42AC173C2}" type="presOf" srcId="{E91F32F3-B4D2-4874-B7C8-B38898C3429E}" destId="{1E6CC110-7E98-4D6E-866F-F1D76D73F529}" srcOrd="0" destOrd="0" presId="urn:microsoft.com/office/officeart/2005/8/layout/orgChart1"/>
    <dgm:cxn modelId="{D16D6771-BF0B-460F-BC67-271464CD097B}" type="presOf" srcId="{F79BF2BA-C12D-41F0-98AB-ECF0687C8930}" destId="{8C013EB3-B4D3-4529-902A-AD72844806A5}" srcOrd="1" destOrd="0" presId="urn:microsoft.com/office/officeart/2005/8/layout/orgChart1"/>
    <dgm:cxn modelId="{57253361-678A-41D5-903F-6F8DD2AA84BE}" type="presOf" srcId="{37895DD0-92FC-468C-926C-0EBA4D248FBF}" destId="{EB8A93A8-C030-4F83-AB3F-D144C98084E9}" srcOrd="0" destOrd="0" presId="urn:microsoft.com/office/officeart/2005/8/layout/orgChart1"/>
    <dgm:cxn modelId="{9CDE9DA6-D2D9-47DB-BF27-8D55C40A20F7}" type="presOf" srcId="{7696DB51-2E87-4A8F-9450-E2326826882E}" destId="{C79AFB63-2D6B-4461-B43C-E493C503F849}" srcOrd="0" destOrd="0" presId="urn:microsoft.com/office/officeart/2005/8/layout/orgChart1"/>
    <dgm:cxn modelId="{4961BDC5-724B-4CD5-B550-38AA49D4F23C}" srcId="{F79BF2BA-C12D-41F0-98AB-ECF0687C8930}" destId="{4C56CC9F-0CFC-4191-B98C-D01C5D04FD77}" srcOrd="0" destOrd="0" parTransId="{FD244A27-16C9-4184-91E5-921C7737C3A4}" sibTransId="{D8D65D54-A0CA-4F3D-BF9F-0D6998BAA758}"/>
    <dgm:cxn modelId="{4A9392B6-4EE8-4F51-9CCF-0142051C091F}" srcId="{F79BF2BA-C12D-41F0-98AB-ECF0687C8930}" destId="{37895DD0-92FC-468C-926C-0EBA4D248FBF}" srcOrd="2" destOrd="0" parTransId="{7696DB51-2E87-4A8F-9450-E2326826882E}" sibTransId="{7E3F9848-0627-4D4E-A984-297C8EB004FF}"/>
    <dgm:cxn modelId="{E0102997-4A3B-4928-B801-88550C537DC6}" type="presOf" srcId="{37895DD0-92FC-468C-926C-0EBA4D248FBF}" destId="{A80E3427-61D2-4950-9ACB-E9965E2C7348}" srcOrd="1" destOrd="0" presId="urn:microsoft.com/office/officeart/2005/8/layout/orgChart1"/>
    <dgm:cxn modelId="{4A761667-AD16-4924-8990-C26FEAF32E50}" type="presOf" srcId="{4C56CC9F-0CFC-4191-B98C-D01C5D04FD77}" destId="{8AF25BAC-ACA9-4D18-8F24-F17D21F7278E}" srcOrd="0" destOrd="0" presId="urn:microsoft.com/office/officeart/2005/8/layout/orgChart1"/>
    <dgm:cxn modelId="{8B8316E3-C488-44AA-8207-C2C2F9C8D7E3}" type="presOf" srcId="{F79BF2BA-C12D-41F0-98AB-ECF0687C8930}" destId="{73D75FC9-4D0B-4F1C-9DAF-025710BC7780}" srcOrd="0" destOrd="0" presId="urn:microsoft.com/office/officeart/2005/8/layout/orgChart1"/>
    <dgm:cxn modelId="{27FA029E-098A-48CC-AD7B-327E28479C76}" type="presOf" srcId="{F24B68E4-F207-4331-AB2E-874EF6376E5A}" destId="{8FD8BB2B-E817-456B-BC2C-6ABA570D34B2}" srcOrd="0" destOrd="0" presId="urn:microsoft.com/office/officeart/2005/8/layout/orgChart1"/>
    <dgm:cxn modelId="{23955F49-FB11-4B92-B7A7-EED9CEEE5367}" srcId="{E91F32F3-B4D2-4874-B7C8-B38898C3429E}" destId="{F79BF2BA-C12D-41F0-98AB-ECF0687C8930}" srcOrd="0" destOrd="0" parTransId="{5C706A80-9F77-435D-9A81-12AE85E9301B}" sibTransId="{C96AB820-3048-4232-AAB2-0139EC082F34}"/>
    <dgm:cxn modelId="{A9FD64E2-868E-47A9-85B3-33D3CAD7C56A}" type="presOf" srcId="{EE8A25CC-646E-4C3E-A390-0945F2BDB392}" destId="{61D0F5EB-FA81-4C71-9EE2-9B02E7B657D0}" srcOrd="1" destOrd="0" presId="urn:microsoft.com/office/officeart/2005/8/layout/orgChart1"/>
    <dgm:cxn modelId="{B7BCE250-A52E-4969-8832-FCE7E074DA94}" type="presOf" srcId="{EE8A25CC-646E-4C3E-A390-0945F2BDB392}" destId="{3F56B7B4-3052-4B04-B64B-053E097390D2}" srcOrd="0" destOrd="0" presId="urn:microsoft.com/office/officeart/2005/8/layout/orgChart1"/>
    <dgm:cxn modelId="{69145F54-5A4D-493E-A4FE-C96742CE171F}" type="presOf" srcId="{4C56CC9F-0CFC-4191-B98C-D01C5D04FD77}" destId="{4A9BCEEC-BFD4-44F8-A47B-C443FDAFA94F}" srcOrd="1" destOrd="0" presId="urn:microsoft.com/office/officeart/2005/8/layout/orgChart1"/>
    <dgm:cxn modelId="{5455AA16-A42E-4F1E-B42B-2BCD519F7C5D}" type="presOf" srcId="{FD244A27-16C9-4184-91E5-921C7737C3A4}" destId="{888DEA80-633D-4A41-962C-40328E175584}" srcOrd="0" destOrd="0" presId="urn:microsoft.com/office/officeart/2005/8/layout/orgChart1"/>
    <dgm:cxn modelId="{7D12767F-1F85-4A68-A5EA-692214E31832}" srcId="{F79BF2BA-C12D-41F0-98AB-ECF0687C8930}" destId="{EE8A25CC-646E-4C3E-A390-0945F2BDB392}" srcOrd="1" destOrd="0" parTransId="{F24B68E4-F207-4331-AB2E-874EF6376E5A}" sibTransId="{C0963BE2-9AA3-4137-9EAC-5EB96AB269CB}"/>
    <dgm:cxn modelId="{E46154BD-36B9-4EA4-893D-2FFA45E2C50D}" type="presParOf" srcId="{1E6CC110-7E98-4D6E-866F-F1D76D73F529}" destId="{C035F02F-130B-4526-B8E1-EBEE23F5E756}" srcOrd="0" destOrd="0" presId="urn:microsoft.com/office/officeart/2005/8/layout/orgChart1"/>
    <dgm:cxn modelId="{2104D806-AB15-467F-965D-8AD0128ECCB0}" type="presParOf" srcId="{C035F02F-130B-4526-B8E1-EBEE23F5E756}" destId="{47BE8FF0-8C79-4F27-B3E2-1AA358354832}" srcOrd="0" destOrd="0" presId="urn:microsoft.com/office/officeart/2005/8/layout/orgChart1"/>
    <dgm:cxn modelId="{BE951806-9A6E-42E2-BA02-15FE7B420B92}" type="presParOf" srcId="{47BE8FF0-8C79-4F27-B3E2-1AA358354832}" destId="{73D75FC9-4D0B-4F1C-9DAF-025710BC7780}" srcOrd="0" destOrd="0" presId="urn:microsoft.com/office/officeart/2005/8/layout/orgChart1"/>
    <dgm:cxn modelId="{51EC72F1-56EC-4C7B-810B-04347E69C412}" type="presParOf" srcId="{47BE8FF0-8C79-4F27-B3E2-1AA358354832}" destId="{8C013EB3-B4D3-4529-902A-AD72844806A5}" srcOrd="1" destOrd="0" presId="urn:microsoft.com/office/officeart/2005/8/layout/orgChart1"/>
    <dgm:cxn modelId="{D3F435F9-F978-422C-8340-BF1B2646EAAA}" type="presParOf" srcId="{C035F02F-130B-4526-B8E1-EBEE23F5E756}" destId="{FC88DCD2-EE25-4A7C-B113-4C0DE038DFC3}" srcOrd="1" destOrd="0" presId="urn:microsoft.com/office/officeart/2005/8/layout/orgChart1"/>
    <dgm:cxn modelId="{C6470D6C-CE96-4BCC-A778-A322E6D88265}" type="presParOf" srcId="{FC88DCD2-EE25-4A7C-B113-4C0DE038DFC3}" destId="{888DEA80-633D-4A41-962C-40328E175584}" srcOrd="0" destOrd="0" presId="urn:microsoft.com/office/officeart/2005/8/layout/orgChart1"/>
    <dgm:cxn modelId="{407EA99F-D4FA-4DC9-9B06-C6AEF5A5B1A1}" type="presParOf" srcId="{FC88DCD2-EE25-4A7C-B113-4C0DE038DFC3}" destId="{176741BD-D697-4776-886B-00AB96CA6F47}" srcOrd="1" destOrd="0" presId="urn:microsoft.com/office/officeart/2005/8/layout/orgChart1"/>
    <dgm:cxn modelId="{8F705CA2-A966-4D31-828E-0B802DE65725}" type="presParOf" srcId="{176741BD-D697-4776-886B-00AB96CA6F47}" destId="{673B6CAD-814D-4DDB-BC69-C05BD8A5E13A}" srcOrd="0" destOrd="0" presId="urn:microsoft.com/office/officeart/2005/8/layout/orgChart1"/>
    <dgm:cxn modelId="{1F2B4077-419F-491B-B376-019741187204}" type="presParOf" srcId="{673B6CAD-814D-4DDB-BC69-C05BD8A5E13A}" destId="{8AF25BAC-ACA9-4D18-8F24-F17D21F7278E}" srcOrd="0" destOrd="0" presId="urn:microsoft.com/office/officeart/2005/8/layout/orgChart1"/>
    <dgm:cxn modelId="{A6188B4E-9C7D-469C-AA05-6F58DB87A0BC}" type="presParOf" srcId="{673B6CAD-814D-4DDB-BC69-C05BD8A5E13A}" destId="{4A9BCEEC-BFD4-44F8-A47B-C443FDAFA94F}" srcOrd="1" destOrd="0" presId="urn:microsoft.com/office/officeart/2005/8/layout/orgChart1"/>
    <dgm:cxn modelId="{38FFB877-68C9-44E5-90B0-6BFA67090012}" type="presParOf" srcId="{176741BD-D697-4776-886B-00AB96CA6F47}" destId="{8B613D6F-A3C0-42B8-B707-3851C9911925}" srcOrd="1" destOrd="0" presId="urn:microsoft.com/office/officeart/2005/8/layout/orgChart1"/>
    <dgm:cxn modelId="{30649ADD-8069-40A7-B12C-FB9DD025746F}" type="presParOf" srcId="{176741BD-D697-4776-886B-00AB96CA6F47}" destId="{5A092A9E-4884-4B0A-9BD8-4C23A37E2695}" srcOrd="2" destOrd="0" presId="urn:microsoft.com/office/officeart/2005/8/layout/orgChart1"/>
    <dgm:cxn modelId="{29901157-CB09-4CA6-B8A0-BF2BCEC35391}" type="presParOf" srcId="{FC88DCD2-EE25-4A7C-B113-4C0DE038DFC3}" destId="{8FD8BB2B-E817-456B-BC2C-6ABA570D34B2}" srcOrd="2" destOrd="0" presId="urn:microsoft.com/office/officeart/2005/8/layout/orgChart1"/>
    <dgm:cxn modelId="{9BF52E0D-95CA-49EE-AE9B-9110E6415275}" type="presParOf" srcId="{FC88DCD2-EE25-4A7C-B113-4C0DE038DFC3}" destId="{8359BC8A-F4E4-479E-BB7B-CDBBAD8A1571}" srcOrd="3" destOrd="0" presId="urn:microsoft.com/office/officeart/2005/8/layout/orgChart1"/>
    <dgm:cxn modelId="{591EC8DC-0A55-4387-BA88-45E2353C13BD}" type="presParOf" srcId="{8359BC8A-F4E4-479E-BB7B-CDBBAD8A1571}" destId="{B8DA2E91-40EA-4357-9066-DF02F6F0D640}" srcOrd="0" destOrd="0" presId="urn:microsoft.com/office/officeart/2005/8/layout/orgChart1"/>
    <dgm:cxn modelId="{F63FA7CF-6CB9-4D63-86FA-32F976CFCA45}" type="presParOf" srcId="{B8DA2E91-40EA-4357-9066-DF02F6F0D640}" destId="{3F56B7B4-3052-4B04-B64B-053E097390D2}" srcOrd="0" destOrd="0" presId="urn:microsoft.com/office/officeart/2005/8/layout/orgChart1"/>
    <dgm:cxn modelId="{0DD836B6-64EE-4051-9A60-38E6C62CDF4D}" type="presParOf" srcId="{B8DA2E91-40EA-4357-9066-DF02F6F0D640}" destId="{61D0F5EB-FA81-4C71-9EE2-9B02E7B657D0}" srcOrd="1" destOrd="0" presId="urn:microsoft.com/office/officeart/2005/8/layout/orgChart1"/>
    <dgm:cxn modelId="{C84B8199-AA92-4DF3-BE53-5B4049B2875E}" type="presParOf" srcId="{8359BC8A-F4E4-479E-BB7B-CDBBAD8A1571}" destId="{CC512F7B-0B78-43DE-A5DC-F70D378F3571}" srcOrd="1" destOrd="0" presId="urn:microsoft.com/office/officeart/2005/8/layout/orgChart1"/>
    <dgm:cxn modelId="{1B9A340F-A352-44C3-90CD-9F181CA4F930}" type="presParOf" srcId="{8359BC8A-F4E4-479E-BB7B-CDBBAD8A1571}" destId="{686F3B19-B76D-48BC-B83C-849E1E4EFD92}" srcOrd="2" destOrd="0" presId="urn:microsoft.com/office/officeart/2005/8/layout/orgChart1"/>
    <dgm:cxn modelId="{74C65238-4EF9-4BD6-90F4-72BE7F74FC01}" type="presParOf" srcId="{C035F02F-130B-4526-B8E1-EBEE23F5E756}" destId="{E3D4090F-A76A-4060-BA3B-7C835CB9379A}" srcOrd="2" destOrd="0" presId="urn:microsoft.com/office/officeart/2005/8/layout/orgChart1"/>
    <dgm:cxn modelId="{9CC5488D-34B8-4E45-8D70-6C6F7CFC0F36}" type="presParOf" srcId="{E3D4090F-A76A-4060-BA3B-7C835CB9379A}" destId="{C79AFB63-2D6B-4461-B43C-E493C503F849}" srcOrd="0" destOrd="0" presId="urn:microsoft.com/office/officeart/2005/8/layout/orgChart1"/>
    <dgm:cxn modelId="{D6B057EB-D00A-46F0-BDA6-2D20B5B8D6FE}" type="presParOf" srcId="{E3D4090F-A76A-4060-BA3B-7C835CB9379A}" destId="{AFDBE665-C6B0-4E12-9D51-B51C8E2251F0}" srcOrd="1" destOrd="0" presId="urn:microsoft.com/office/officeart/2005/8/layout/orgChart1"/>
    <dgm:cxn modelId="{B65B346C-1785-4A55-A0A4-391A41B34B83}" type="presParOf" srcId="{AFDBE665-C6B0-4E12-9D51-B51C8E2251F0}" destId="{250A7C24-E020-4E5D-B5F9-4FDD4B0ABE8F}" srcOrd="0" destOrd="0" presId="urn:microsoft.com/office/officeart/2005/8/layout/orgChart1"/>
    <dgm:cxn modelId="{526A0788-AA88-446B-AB06-DBB9969FCF3D}" type="presParOf" srcId="{250A7C24-E020-4E5D-B5F9-4FDD4B0ABE8F}" destId="{EB8A93A8-C030-4F83-AB3F-D144C98084E9}" srcOrd="0" destOrd="0" presId="urn:microsoft.com/office/officeart/2005/8/layout/orgChart1"/>
    <dgm:cxn modelId="{FE5873C4-070A-4177-8276-B49D4387B84D}" type="presParOf" srcId="{250A7C24-E020-4E5D-B5F9-4FDD4B0ABE8F}" destId="{A80E3427-61D2-4950-9ACB-E9965E2C7348}" srcOrd="1" destOrd="0" presId="urn:microsoft.com/office/officeart/2005/8/layout/orgChart1"/>
    <dgm:cxn modelId="{52492477-FFFB-4D8E-BCB7-2F3DE32EB672}" type="presParOf" srcId="{AFDBE665-C6B0-4E12-9D51-B51C8E2251F0}" destId="{9E388F86-ED49-48C3-82A7-6C5AE070F900}" srcOrd="1" destOrd="0" presId="urn:microsoft.com/office/officeart/2005/8/layout/orgChart1"/>
    <dgm:cxn modelId="{3A91F885-D522-433C-A8D1-850385587930}" type="presParOf" srcId="{AFDBE665-C6B0-4E12-9D51-B51C8E2251F0}" destId="{C4E4F1FE-AEA1-4EAE-8517-18A823D736C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7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0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0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8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2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7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2F17-D344-4B5E-8FF6-E09E5B6DEAF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69F08-CEA0-4197-B3EC-FC822DBD6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6822422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39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3</cp:revision>
  <dcterms:created xsi:type="dcterms:W3CDTF">2018-12-21T16:03:12Z</dcterms:created>
  <dcterms:modified xsi:type="dcterms:W3CDTF">2019-01-09T15:28:42Z</dcterms:modified>
</cp:coreProperties>
</file>