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C7C9F-6A13-42CA-8CA2-7B09FCC15D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64EDA-4476-4812-BB95-063B29771C3F}">
      <dgm:prSet phldrT="[Text]"/>
      <dgm:spPr/>
      <dgm:t>
        <a:bodyPr/>
        <a:lstStyle/>
        <a:p>
          <a:r>
            <a:rPr lang="pl-PL" dirty="0" err="1" smtClean="0"/>
            <a:t>This</a:t>
          </a:r>
          <a:r>
            <a:rPr lang="pl-PL" dirty="0" smtClean="0"/>
            <a:t> </a:t>
          </a:r>
          <a:r>
            <a:rPr lang="pl-PL" dirty="0" err="1" smtClean="0"/>
            <a:t>SmartArt</a:t>
          </a:r>
          <a:r>
            <a:rPr lang="pl-PL" dirty="0" smtClean="0"/>
            <a:t> </a:t>
          </a:r>
          <a:r>
            <a:rPr lang="pl-PL" dirty="0" err="1" smtClean="0"/>
            <a:t>should</a:t>
          </a:r>
          <a:r>
            <a:rPr lang="pl-PL" dirty="0" smtClean="0"/>
            <a:t> be </a:t>
          </a:r>
          <a:r>
            <a:rPr lang="pl-PL" dirty="0" err="1" smtClean="0"/>
            <a:t>exported</a:t>
          </a:r>
          <a:r>
            <a:rPr lang="pl-PL" dirty="0" smtClean="0"/>
            <a:t> as diagram</a:t>
          </a:r>
          <a:endParaRPr lang="en-US" dirty="0"/>
        </a:p>
      </dgm:t>
    </dgm:pt>
    <dgm:pt modelId="{6263E4D9-92D1-46D2-BB68-CAA1C920AC6A}" type="parTrans" cxnId="{783D1ED1-F899-4731-B249-560126360D75}">
      <dgm:prSet/>
      <dgm:spPr/>
      <dgm:t>
        <a:bodyPr/>
        <a:lstStyle/>
        <a:p>
          <a:endParaRPr lang="en-US"/>
        </a:p>
      </dgm:t>
    </dgm:pt>
    <dgm:pt modelId="{54BB4D49-5A57-4FB1-B23B-A4D33954476F}" type="sibTrans" cxnId="{783D1ED1-F899-4731-B249-560126360D75}">
      <dgm:prSet/>
      <dgm:spPr/>
      <dgm:t>
        <a:bodyPr/>
        <a:lstStyle/>
        <a:p>
          <a:endParaRPr lang="en-US"/>
        </a:p>
      </dgm:t>
    </dgm:pt>
    <dgm:pt modelId="{75C218F2-48F3-4CF1-8DF9-792450E9D144}">
      <dgm:prSet phldrT="[Text]"/>
      <dgm:spPr/>
      <dgm:t>
        <a:bodyPr/>
        <a:lstStyle/>
        <a:p>
          <a:r>
            <a:rPr lang="pl-PL" dirty="0" smtClean="0"/>
            <a:t>Not </a:t>
          </a:r>
          <a:r>
            <a:rPr lang="pl-PL" dirty="0" err="1" smtClean="0"/>
            <a:t>group</a:t>
          </a:r>
          <a:r>
            <a:rPr lang="pl-PL" dirty="0" smtClean="0"/>
            <a:t> of </a:t>
          </a:r>
          <a:r>
            <a:rPr lang="pl-PL" dirty="0" err="1" smtClean="0"/>
            <a:t>shapes</a:t>
          </a:r>
          <a:endParaRPr lang="en-US" dirty="0"/>
        </a:p>
      </dgm:t>
    </dgm:pt>
    <dgm:pt modelId="{FA9A739B-3D7E-45B0-B042-94AA984B31CE}" type="parTrans" cxnId="{24AE9DF1-D6D1-4972-B284-16ABDE70A6C4}">
      <dgm:prSet/>
      <dgm:spPr/>
      <dgm:t>
        <a:bodyPr/>
        <a:lstStyle/>
        <a:p>
          <a:endParaRPr lang="en-US"/>
        </a:p>
      </dgm:t>
    </dgm:pt>
    <dgm:pt modelId="{D8F19E9F-EE81-4388-813B-F0F1A7DF4F6C}" type="sibTrans" cxnId="{24AE9DF1-D6D1-4972-B284-16ABDE70A6C4}">
      <dgm:prSet/>
      <dgm:spPr/>
      <dgm:t>
        <a:bodyPr/>
        <a:lstStyle/>
        <a:p>
          <a:endParaRPr lang="en-US"/>
        </a:p>
      </dgm:t>
    </dgm:pt>
    <dgm:pt modelId="{223752F3-E05B-4CA5-BCBB-C6274FAD1AEA}" type="pres">
      <dgm:prSet presAssocID="{352C7C9F-6A13-42CA-8CA2-7B09FCC15D36}" presName="linear" presStyleCnt="0">
        <dgm:presLayoutVars>
          <dgm:dir/>
          <dgm:animLvl val="lvl"/>
          <dgm:resizeHandles val="exact"/>
        </dgm:presLayoutVars>
      </dgm:prSet>
      <dgm:spPr/>
    </dgm:pt>
    <dgm:pt modelId="{AB9FAFCC-5410-4408-9C5E-4BD174A8FE18}" type="pres">
      <dgm:prSet presAssocID="{D5A64EDA-4476-4812-BB95-063B29771C3F}" presName="parentLin" presStyleCnt="0"/>
      <dgm:spPr/>
    </dgm:pt>
    <dgm:pt modelId="{A043ACB2-74AD-47A1-9745-D270483EB633}" type="pres">
      <dgm:prSet presAssocID="{D5A64EDA-4476-4812-BB95-063B29771C3F}" presName="parentLeftMargin" presStyleLbl="node1" presStyleIdx="0" presStyleCnt="2"/>
      <dgm:spPr/>
    </dgm:pt>
    <dgm:pt modelId="{01914E6C-25C7-4ADF-8536-C32DF36BAA7B}" type="pres">
      <dgm:prSet presAssocID="{D5A64EDA-4476-4812-BB95-063B29771C3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9FA05-C6B6-4A7D-8FDD-066EE3F2BEE3}" type="pres">
      <dgm:prSet presAssocID="{D5A64EDA-4476-4812-BB95-063B29771C3F}" presName="negativeSpace" presStyleCnt="0"/>
      <dgm:spPr/>
    </dgm:pt>
    <dgm:pt modelId="{9EFB5DD9-EB31-45D9-A7C1-B8001B060217}" type="pres">
      <dgm:prSet presAssocID="{D5A64EDA-4476-4812-BB95-063B29771C3F}" presName="childText" presStyleLbl="conFgAcc1" presStyleIdx="0" presStyleCnt="2">
        <dgm:presLayoutVars>
          <dgm:bulletEnabled val="1"/>
        </dgm:presLayoutVars>
      </dgm:prSet>
      <dgm:spPr/>
    </dgm:pt>
    <dgm:pt modelId="{EB1F397F-B2B3-4E76-9F35-97D179D59267}" type="pres">
      <dgm:prSet presAssocID="{54BB4D49-5A57-4FB1-B23B-A4D33954476F}" presName="spaceBetweenRectangles" presStyleCnt="0"/>
      <dgm:spPr/>
    </dgm:pt>
    <dgm:pt modelId="{348A993B-4612-43A6-ACE9-586ED8E241A6}" type="pres">
      <dgm:prSet presAssocID="{75C218F2-48F3-4CF1-8DF9-792450E9D144}" presName="parentLin" presStyleCnt="0"/>
      <dgm:spPr/>
    </dgm:pt>
    <dgm:pt modelId="{9B2114A4-5A10-4D8F-827D-FBDCA6AA5B2A}" type="pres">
      <dgm:prSet presAssocID="{75C218F2-48F3-4CF1-8DF9-792450E9D144}" presName="parentLeftMargin" presStyleLbl="node1" presStyleIdx="0" presStyleCnt="2"/>
      <dgm:spPr/>
    </dgm:pt>
    <dgm:pt modelId="{7A9CEF04-C589-465B-B677-50F8365ACCCD}" type="pres">
      <dgm:prSet presAssocID="{75C218F2-48F3-4CF1-8DF9-792450E9D1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40854-08BB-4D34-9C38-AEDAE52A59A9}" type="pres">
      <dgm:prSet presAssocID="{75C218F2-48F3-4CF1-8DF9-792450E9D144}" presName="negativeSpace" presStyleCnt="0"/>
      <dgm:spPr/>
    </dgm:pt>
    <dgm:pt modelId="{B3B8430B-C014-4912-BEE2-C69430C45015}" type="pres">
      <dgm:prSet presAssocID="{75C218F2-48F3-4CF1-8DF9-792450E9D1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60683C-FF80-4C54-9964-98349E3F9E66}" type="presOf" srcId="{352C7C9F-6A13-42CA-8CA2-7B09FCC15D36}" destId="{223752F3-E05B-4CA5-BCBB-C6274FAD1AEA}" srcOrd="0" destOrd="0" presId="urn:microsoft.com/office/officeart/2005/8/layout/list1"/>
    <dgm:cxn modelId="{D3C62A39-9CA1-4003-9FE6-ABB134E79FD8}" type="presOf" srcId="{D5A64EDA-4476-4812-BB95-063B29771C3F}" destId="{01914E6C-25C7-4ADF-8536-C32DF36BAA7B}" srcOrd="1" destOrd="0" presId="urn:microsoft.com/office/officeart/2005/8/layout/list1"/>
    <dgm:cxn modelId="{106E9AEF-A166-4A17-BBBD-73078234826E}" type="presOf" srcId="{D5A64EDA-4476-4812-BB95-063B29771C3F}" destId="{A043ACB2-74AD-47A1-9745-D270483EB633}" srcOrd="0" destOrd="0" presId="urn:microsoft.com/office/officeart/2005/8/layout/list1"/>
    <dgm:cxn modelId="{24AE9DF1-D6D1-4972-B284-16ABDE70A6C4}" srcId="{352C7C9F-6A13-42CA-8CA2-7B09FCC15D36}" destId="{75C218F2-48F3-4CF1-8DF9-792450E9D144}" srcOrd="1" destOrd="0" parTransId="{FA9A739B-3D7E-45B0-B042-94AA984B31CE}" sibTransId="{D8F19E9F-EE81-4388-813B-F0F1A7DF4F6C}"/>
    <dgm:cxn modelId="{D98FB5BC-1341-4162-9F99-4EB170ED5196}" type="presOf" srcId="{75C218F2-48F3-4CF1-8DF9-792450E9D144}" destId="{7A9CEF04-C589-465B-B677-50F8365ACCCD}" srcOrd="1" destOrd="0" presId="urn:microsoft.com/office/officeart/2005/8/layout/list1"/>
    <dgm:cxn modelId="{783D1ED1-F899-4731-B249-560126360D75}" srcId="{352C7C9F-6A13-42CA-8CA2-7B09FCC15D36}" destId="{D5A64EDA-4476-4812-BB95-063B29771C3F}" srcOrd="0" destOrd="0" parTransId="{6263E4D9-92D1-46D2-BB68-CAA1C920AC6A}" sibTransId="{54BB4D49-5A57-4FB1-B23B-A4D33954476F}"/>
    <dgm:cxn modelId="{94F79F57-D937-40B8-8EC6-E6DFF5968BD1}" type="presOf" srcId="{75C218F2-48F3-4CF1-8DF9-792450E9D144}" destId="{9B2114A4-5A10-4D8F-827D-FBDCA6AA5B2A}" srcOrd="0" destOrd="0" presId="urn:microsoft.com/office/officeart/2005/8/layout/list1"/>
    <dgm:cxn modelId="{8A6F0BA0-3338-44E5-8632-A09270377A55}" type="presParOf" srcId="{223752F3-E05B-4CA5-BCBB-C6274FAD1AEA}" destId="{AB9FAFCC-5410-4408-9C5E-4BD174A8FE18}" srcOrd="0" destOrd="0" presId="urn:microsoft.com/office/officeart/2005/8/layout/list1"/>
    <dgm:cxn modelId="{1D2B635F-F910-4418-9AC7-753A487531A1}" type="presParOf" srcId="{AB9FAFCC-5410-4408-9C5E-4BD174A8FE18}" destId="{A043ACB2-74AD-47A1-9745-D270483EB633}" srcOrd="0" destOrd="0" presId="urn:microsoft.com/office/officeart/2005/8/layout/list1"/>
    <dgm:cxn modelId="{C35F86BD-6F1B-4103-8C7F-50F2211E0A34}" type="presParOf" srcId="{AB9FAFCC-5410-4408-9C5E-4BD174A8FE18}" destId="{01914E6C-25C7-4ADF-8536-C32DF36BAA7B}" srcOrd="1" destOrd="0" presId="urn:microsoft.com/office/officeart/2005/8/layout/list1"/>
    <dgm:cxn modelId="{E50E878F-1C56-49E3-AE9E-37171216999C}" type="presParOf" srcId="{223752F3-E05B-4CA5-BCBB-C6274FAD1AEA}" destId="{3C99FA05-C6B6-4A7D-8FDD-066EE3F2BEE3}" srcOrd="1" destOrd="0" presId="urn:microsoft.com/office/officeart/2005/8/layout/list1"/>
    <dgm:cxn modelId="{C881966A-9169-47CA-9EEE-A524C10E1B42}" type="presParOf" srcId="{223752F3-E05B-4CA5-BCBB-C6274FAD1AEA}" destId="{9EFB5DD9-EB31-45D9-A7C1-B8001B060217}" srcOrd="2" destOrd="0" presId="urn:microsoft.com/office/officeart/2005/8/layout/list1"/>
    <dgm:cxn modelId="{1E86A643-6D44-425E-8624-DECBD4DB7A05}" type="presParOf" srcId="{223752F3-E05B-4CA5-BCBB-C6274FAD1AEA}" destId="{EB1F397F-B2B3-4E76-9F35-97D179D59267}" srcOrd="3" destOrd="0" presId="urn:microsoft.com/office/officeart/2005/8/layout/list1"/>
    <dgm:cxn modelId="{00EF34EB-EDE6-413B-8255-E5C82EC418A7}" type="presParOf" srcId="{223752F3-E05B-4CA5-BCBB-C6274FAD1AEA}" destId="{348A993B-4612-43A6-ACE9-586ED8E241A6}" srcOrd="4" destOrd="0" presId="urn:microsoft.com/office/officeart/2005/8/layout/list1"/>
    <dgm:cxn modelId="{BE1D9DE3-96EF-453D-A1CE-902D5FCB68C1}" type="presParOf" srcId="{348A993B-4612-43A6-ACE9-586ED8E241A6}" destId="{9B2114A4-5A10-4D8F-827D-FBDCA6AA5B2A}" srcOrd="0" destOrd="0" presId="urn:microsoft.com/office/officeart/2005/8/layout/list1"/>
    <dgm:cxn modelId="{9AFE459E-E989-4333-A82B-D246B105CE71}" type="presParOf" srcId="{348A993B-4612-43A6-ACE9-586ED8E241A6}" destId="{7A9CEF04-C589-465B-B677-50F8365ACCCD}" srcOrd="1" destOrd="0" presId="urn:microsoft.com/office/officeart/2005/8/layout/list1"/>
    <dgm:cxn modelId="{F6D18ECA-3549-4F30-9C75-7DC44E2C39C5}" type="presParOf" srcId="{223752F3-E05B-4CA5-BCBB-C6274FAD1AEA}" destId="{83440854-08BB-4D34-9C38-AEDAE52A59A9}" srcOrd="5" destOrd="0" presId="urn:microsoft.com/office/officeart/2005/8/layout/list1"/>
    <dgm:cxn modelId="{F0EFBD3D-DB4D-4D6D-B524-77C2A97F191C}" type="presParOf" srcId="{223752F3-E05B-4CA5-BCBB-C6274FAD1AEA}" destId="{B3B8430B-C014-4912-BEE2-C69430C450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B5DD9-EB31-45D9-A7C1-B8001B060217}">
      <dsp:nvSpPr>
        <dsp:cNvPr id="0" name=""/>
        <dsp:cNvSpPr/>
      </dsp:nvSpPr>
      <dsp:spPr>
        <a:xfrm>
          <a:off x="0" y="1909437"/>
          <a:ext cx="1116643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4E6C-25C7-4ADF-8536-C32DF36BAA7B}">
      <dsp:nvSpPr>
        <dsp:cNvPr id="0" name=""/>
        <dsp:cNvSpPr/>
      </dsp:nvSpPr>
      <dsp:spPr>
        <a:xfrm>
          <a:off x="558321" y="1466637"/>
          <a:ext cx="781650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445" tIns="0" rIns="29544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000" kern="1200" dirty="0" err="1" smtClean="0"/>
            <a:t>This</a:t>
          </a:r>
          <a:r>
            <a:rPr lang="pl-PL" sz="3000" kern="1200" dirty="0" smtClean="0"/>
            <a:t> </a:t>
          </a:r>
          <a:r>
            <a:rPr lang="pl-PL" sz="3000" kern="1200" dirty="0" err="1" smtClean="0"/>
            <a:t>SmartArt</a:t>
          </a:r>
          <a:r>
            <a:rPr lang="pl-PL" sz="3000" kern="1200" dirty="0" smtClean="0"/>
            <a:t> </a:t>
          </a:r>
          <a:r>
            <a:rPr lang="pl-PL" sz="3000" kern="1200" dirty="0" err="1" smtClean="0"/>
            <a:t>should</a:t>
          </a:r>
          <a:r>
            <a:rPr lang="pl-PL" sz="3000" kern="1200" dirty="0" smtClean="0"/>
            <a:t> be </a:t>
          </a:r>
          <a:r>
            <a:rPr lang="pl-PL" sz="3000" kern="1200" dirty="0" err="1" smtClean="0"/>
            <a:t>exported</a:t>
          </a:r>
          <a:r>
            <a:rPr lang="pl-PL" sz="3000" kern="1200" dirty="0" smtClean="0"/>
            <a:t> as diagram</a:t>
          </a:r>
          <a:endParaRPr lang="en-US" sz="3000" kern="1200" dirty="0"/>
        </a:p>
      </dsp:txBody>
      <dsp:txXfrm>
        <a:off x="601552" y="1509868"/>
        <a:ext cx="7730044" cy="799138"/>
      </dsp:txXfrm>
    </dsp:sp>
    <dsp:sp modelId="{B3B8430B-C014-4912-BEE2-C69430C45015}">
      <dsp:nvSpPr>
        <dsp:cNvPr id="0" name=""/>
        <dsp:cNvSpPr/>
      </dsp:nvSpPr>
      <dsp:spPr>
        <a:xfrm>
          <a:off x="0" y="3270237"/>
          <a:ext cx="1116643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CEF04-C589-465B-B677-50F8365ACCCD}">
      <dsp:nvSpPr>
        <dsp:cNvPr id="0" name=""/>
        <dsp:cNvSpPr/>
      </dsp:nvSpPr>
      <dsp:spPr>
        <a:xfrm>
          <a:off x="558321" y="2827437"/>
          <a:ext cx="781650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445" tIns="0" rIns="29544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000" kern="1200" dirty="0" smtClean="0"/>
            <a:t>Not </a:t>
          </a:r>
          <a:r>
            <a:rPr lang="pl-PL" sz="3000" kern="1200" dirty="0" err="1" smtClean="0"/>
            <a:t>group</a:t>
          </a:r>
          <a:r>
            <a:rPr lang="pl-PL" sz="3000" kern="1200" dirty="0" smtClean="0"/>
            <a:t> of </a:t>
          </a:r>
          <a:r>
            <a:rPr lang="pl-PL" sz="3000" kern="1200" dirty="0" err="1" smtClean="0"/>
            <a:t>shapes</a:t>
          </a:r>
          <a:endParaRPr lang="en-US" sz="3000" kern="1200" dirty="0"/>
        </a:p>
      </dsp:txBody>
      <dsp:txXfrm>
        <a:off x="601552" y="2870668"/>
        <a:ext cx="773004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6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39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77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91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59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0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9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6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01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225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705D-8105-43F0-9610-4D9DDA91CEB1}" type="datetimeFigureOut">
              <a:rPr lang="pl-PL" smtClean="0"/>
              <a:t>2019-03-22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A5FA-93A7-4873-9C80-0B3192C880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1349321"/>
              </p:ext>
            </p:extLst>
          </p:nvPr>
        </p:nvGraphicFramePr>
        <p:xfrm>
          <a:off x="365760" y="645460"/>
          <a:ext cx="11166438" cy="549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6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Araminowicz</dc:creator>
  <cp:lastModifiedBy>Grzegorz Araminowicz</cp:lastModifiedBy>
  <cp:revision>1</cp:revision>
  <dcterms:created xsi:type="dcterms:W3CDTF">2019-03-22T11:36:22Z</dcterms:created>
  <dcterms:modified xsi:type="dcterms:W3CDTF">2019-03-22T11:38:51Z</dcterms:modified>
</cp:coreProperties>
</file>