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9E5D304-ED49-4D4E-961D-81CD398B73C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flipV="1" rot="10800000">
            <a:off x="0" y="0"/>
            <a:ext cx="1920240" cy="1463040"/>
          </a:xfrm>
          <a:prstGeom prst="wedgeRoundRectCallout">
            <a:avLst>
              <a:gd name="adj1" fmla="val -30324"/>
              <a:gd name="adj2" fmla="val 158333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LibreOfficeDev/6.4.0.0.alpha1$Linux_X86_64 LibreOffice_project/0c7e0729aa8c8eadac3b8f0885556839b1e78ad5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2019-11-19T16:42:48Z</dcterms:created>
  <dc:creator/>
  <dc:description/>
  <dc:language>en-US</dc:language>
  <cp:lastModifiedBy/>
  <dcterms:modified xsi:type="dcterms:W3CDTF">2019-11-19T16:43:45Z</dcterms:modified>
  <cp:revision>1</cp:revision>
  <dc:subject/>
  <dc:title/>
</cp:coreProperties>
</file>