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E5A5E7-F741-457E-88FF-2279549CB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0121007-228E-4E7A-B9E5-2F2FCF378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CA5F957-A239-47DD-8395-16704C64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DBE-8008-44BE-B55F-10E750B1DFD6}" type="datetimeFigureOut">
              <a:rPr lang="hu-HU" smtClean="0"/>
              <a:t>2021. 07. 06.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C666406-E74C-49A3-96B7-29C8C2FB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8C2696-BDDD-49EE-BEA8-3C834DB1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53B0-1810-447F-B3BD-13D57F7D65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245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225856-F23C-49A6-A791-8E6D007A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F118453-0B2C-4D0E-AFED-81E92DEEB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C7027F-E2E0-4C3C-A69D-DBB72DDB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DBE-8008-44BE-B55F-10E750B1DFD6}" type="datetimeFigureOut">
              <a:rPr lang="hu-HU" smtClean="0"/>
              <a:t>2021. 07. 06.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E8F8A7-4655-4AA6-A611-64D3145C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EFD98AC-4F71-496C-8057-B6C18EBD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53B0-1810-447F-B3BD-13D57F7D65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512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1FE4D53-7C23-4428-B3A4-CA18B0530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24A26CD-E015-4D04-BC15-0C33C85A3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FA278D-C88F-4CF8-BF2F-E2B3D2DC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DBE-8008-44BE-B55F-10E750B1DFD6}" type="datetimeFigureOut">
              <a:rPr lang="hu-HU" smtClean="0"/>
              <a:t>2021. 07. 06.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FF4164-180C-43FA-B3D2-153453DD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D04585-8746-4743-BD4D-00A79609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53B0-1810-447F-B3BD-13D57F7D65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88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9A3CD1-C48E-4A11-9867-34742056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08B0C5-F841-4B4A-B3AC-D5F05E2DF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4C1F086-8F77-4FB4-88FA-8AE82192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DBE-8008-44BE-B55F-10E750B1DFD6}" type="datetimeFigureOut">
              <a:rPr lang="hu-HU" smtClean="0"/>
              <a:t>2021. 07. 06.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5FC3FB-E8B7-4238-B6CF-D90A8C0B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07F49B6-69AC-4E63-8890-1FD2E24F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53B0-1810-447F-B3BD-13D57F7D65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510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5CF974-30AD-4BCE-BED9-9B7BDBB0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184E195-42B6-4511-836A-338BDE4BE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6AF3E81-4702-4E69-81BE-E4F64851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DBE-8008-44BE-B55F-10E750B1DFD6}" type="datetimeFigureOut">
              <a:rPr lang="hu-HU" smtClean="0"/>
              <a:t>2021. 07. 06.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426928-EC33-4C3A-99EA-4DE508E1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F41BF75-C83E-4631-9EE7-E709807D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53B0-1810-447F-B3BD-13D57F7D65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621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9ABA73-329D-4314-90A1-684A51E6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B96740-1ACD-4EFF-BDB8-26EE4AE8F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D798B19-2183-4D79-965A-678EF797D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1235F06-39ED-4D1B-B19B-9F6883B7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DBE-8008-44BE-B55F-10E750B1DFD6}" type="datetimeFigureOut">
              <a:rPr lang="hu-HU" smtClean="0"/>
              <a:t>2021. 07. 06.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7221973-196C-4318-88E8-01D55FC6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669D531-20DA-4F67-9F83-008C5F43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53B0-1810-447F-B3BD-13D57F7D65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618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27A04F-BFF2-41CD-BB2E-91A50869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EE5661-EEBC-4DCA-977D-5A5A545FA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438396E-88B2-45FD-AD1B-874575320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5094318-6587-47D7-B643-E7CEF08D1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5503C39-4A4E-43D0-9E5C-96B0741C3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A229370-5358-47FF-82B8-FC551219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DBE-8008-44BE-B55F-10E750B1DFD6}" type="datetimeFigureOut">
              <a:rPr lang="hu-HU" smtClean="0"/>
              <a:t>2021. 07. 06.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1B3BFFB-C114-4815-A8CE-778BB405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149DD9A-5AA6-4572-8B50-1B39F57C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53B0-1810-447F-B3BD-13D57F7D65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527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1FDF75-2B0E-4C00-B537-733F90DC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041B655-821E-4200-8E16-88B26ED6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DBE-8008-44BE-B55F-10E750B1DFD6}" type="datetimeFigureOut">
              <a:rPr lang="hu-HU" smtClean="0"/>
              <a:t>2021. 07. 06.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DD82914-381B-4912-88D5-B9F35E31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F618391-B8FD-4C95-BD62-42871841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53B0-1810-447F-B3BD-13D57F7D65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143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2E7044C-D837-4858-B44B-1CE0A4CF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DBE-8008-44BE-B55F-10E750B1DFD6}" type="datetimeFigureOut">
              <a:rPr lang="hu-HU" smtClean="0"/>
              <a:t>2021. 07. 06.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8B34912-EC54-4BCE-9044-B207F025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2375549-67EC-4F7D-BE58-C9CD5678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53B0-1810-447F-B3BD-13D57F7D65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813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926DA2-ECB1-48E8-AA36-1B3E1843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26A396-5CD8-4384-950D-6ACE4B1AE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2CDAA13-02F2-40A6-82D5-119A2A8D1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7EFD601-02A1-4E17-BD27-DB97D46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DBE-8008-44BE-B55F-10E750B1DFD6}" type="datetimeFigureOut">
              <a:rPr lang="hu-HU" smtClean="0"/>
              <a:t>2021. 07. 06.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23C0DC4-B9B7-4228-8636-1365F484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2CD7EEE-94A1-48EE-B46F-B71BBF45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53B0-1810-447F-B3BD-13D57F7D65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376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66F550-3A28-423C-B599-3274912A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F58AE88-EE1A-4CB0-AFD0-9DD0CC11F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7EB7D00-304C-4C54-97C0-344DC064F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1853191-74F7-4280-A617-A8CB2F11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DBE-8008-44BE-B55F-10E750B1DFD6}" type="datetimeFigureOut">
              <a:rPr lang="hu-HU" smtClean="0"/>
              <a:t>2021. 07. 06.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7D1CC48-0B70-40C2-BC78-43BD65F3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2EFCDFF-CED2-4D70-BC9C-7986C618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53B0-1810-447F-B3BD-13D57F7D65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119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FDF7713-9304-4093-A973-B2FA28BC7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535EBA0-DADC-41DA-BE51-9ABE0D2A8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9D3C40C-85BC-4306-9C4A-A2B3D4DCA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DBDBE-8008-44BE-B55F-10E750B1DFD6}" type="datetimeFigureOut">
              <a:rPr lang="hu-HU" smtClean="0"/>
              <a:t>2021. 07. 06.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92DFEC-DAFD-4104-8D24-DA07E6A04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BDF8948-CDE6-4E8A-99CD-E03ED02C5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853B0-1810-447F-B3BD-13D57F7D65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872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D90D10-4007-4EAC-BA22-6DC954CA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20F985-168A-4D34-9551-0ACA158BA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Háromszög 4">
            <a:extLst>
              <a:ext uri="{FF2B5EF4-FFF2-40B4-BE49-F238E27FC236}">
                <a16:creationId xmlns:a16="http://schemas.microsoft.com/office/drawing/2014/main" id="{297A6793-9308-4A80-BE70-56809BB0A62B}"/>
              </a:ext>
            </a:extLst>
          </p:cNvPr>
          <p:cNvSpPr/>
          <p:nvPr/>
        </p:nvSpPr>
        <p:spPr>
          <a:xfrm>
            <a:off x="2067951" y="2954215"/>
            <a:ext cx="2574387" cy="20116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780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fejleszto</dc:creator>
  <cp:lastModifiedBy>fejleszto</cp:lastModifiedBy>
  <cp:revision>2</cp:revision>
  <dcterms:created xsi:type="dcterms:W3CDTF">2021-07-06T15:57:59Z</dcterms:created>
  <dcterms:modified xsi:type="dcterms:W3CDTF">2021-07-06T16:51:54Z</dcterms:modified>
</cp:coreProperties>
</file>