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28CAD-8A79-4C8F-B180-300FCA3038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93AB9-A677-4E83-8C78-4D9150B1166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8BA297B2-8243-48FA-9F99-F0697E2B62FA}" type="parTrans" cxnId="{5602E56C-4754-4869-9ACC-5DACC7C46F46}">
      <dgm:prSet/>
      <dgm:spPr/>
      <dgm:t>
        <a:bodyPr/>
        <a:lstStyle/>
        <a:p>
          <a:endParaRPr lang="en-US"/>
        </a:p>
      </dgm:t>
    </dgm:pt>
    <dgm:pt modelId="{C5DB472E-C067-493C-A258-791747F7EC69}" type="sibTrans" cxnId="{5602E56C-4754-4869-9ACC-5DACC7C46F46}">
      <dgm:prSet/>
      <dgm:spPr/>
      <dgm:t>
        <a:bodyPr/>
        <a:lstStyle/>
        <a:p>
          <a:endParaRPr lang="en-US"/>
        </a:p>
      </dgm:t>
    </dgm:pt>
    <dgm:pt modelId="{25A39554-75BB-4F31-BEDA-01C37ED4B22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D1F32404-94C2-4D63-9CC3-CE7A92C39F6B}" type="parTrans" cxnId="{D0BACB59-E986-4336-B523-EB3F96A2B0F9}">
      <dgm:prSet/>
      <dgm:spPr/>
      <dgm:t>
        <a:bodyPr/>
        <a:lstStyle/>
        <a:p>
          <a:endParaRPr lang="en-US"/>
        </a:p>
      </dgm:t>
    </dgm:pt>
    <dgm:pt modelId="{9827EE5D-C71B-4A0E-9EE8-E1E8F825F488}" type="sibTrans" cxnId="{D0BACB59-E986-4336-B523-EB3F96A2B0F9}">
      <dgm:prSet/>
      <dgm:spPr/>
      <dgm:t>
        <a:bodyPr/>
        <a:lstStyle/>
        <a:p>
          <a:endParaRPr lang="en-US"/>
        </a:p>
      </dgm:t>
    </dgm:pt>
    <dgm:pt modelId="{917A2623-1116-41C4-80A2-130E1155EF91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133E403-351D-48FC-A0C2-3A8129764FCE}" type="parTrans" cxnId="{E387CA4D-C6D6-4ECD-AD4F-098E6059C30F}">
      <dgm:prSet/>
      <dgm:spPr/>
      <dgm:t>
        <a:bodyPr/>
        <a:lstStyle/>
        <a:p>
          <a:endParaRPr lang="en-US"/>
        </a:p>
      </dgm:t>
    </dgm:pt>
    <dgm:pt modelId="{D324A7BB-2DF6-484F-93B5-2316EEEFF76F}" type="sibTrans" cxnId="{E387CA4D-C6D6-4ECD-AD4F-098E6059C30F}">
      <dgm:prSet/>
      <dgm:spPr/>
      <dgm:t>
        <a:bodyPr/>
        <a:lstStyle/>
        <a:p>
          <a:endParaRPr lang="en-US"/>
        </a:p>
      </dgm:t>
    </dgm:pt>
    <dgm:pt modelId="{2602113E-00CD-4F70-8D04-C577D0CB36CB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64E47D1-390F-4376-AD9A-2DEC5239138C}" type="parTrans" cxnId="{AC6DD0FA-FE97-4EFD-AEEA-D80309322CDE}">
      <dgm:prSet/>
      <dgm:spPr/>
      <dgm:t>
        <a:bodyPr/>
        <a:lstStyle/>
        <a:p>
          <a:endParaRPr lang="en-US"/>
        </a:p>
      </dgm:t>
    </dgm:pt>
    <dgm:pt modelId="{9DB8FCAF-D47C-4BF0-874F-5EDA37D6685A}" type="sibTrans" cxnId="{AC6DD0FA-FE97-4EFD-AEEA-D80309322CDE}">
      <dgm:prSet/>
      <dgm:spPr/>
      <dgm:t>
        <a:bodyPr/>
        <a:lstStyle/>
        <a:p>
          <a:endParaRPr lang="en-US"/>
        </a:p>
      </dgm:t>
    </dgm:pt>
    <dgm:pt modelId="{2B06E0CC-9AEF-43C4-8835-9AA41B792CF5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BB8E9A85-FCEF-4B11-9AB9-E2873492B742}" type="parTrans" cxnId="{1471EF21-C386-48D9-9B2D-992DB74A24D2}">
      <dgm:prSet/>
      <dgm:spPr/>
      <dgm:t>
        <a:bodyPr/>
        <a:lstStyle/>
        <a:p>
          <a:endParaRPr lang="en-US"/>
        </a:p>
      </dgm:t>
    </dgm:pt>
    <dgm:pt modelId="{F3ABADE8-B7C8-4DE8-AAAD-1D9AAE70FCF6}" type="sibTrans" cxnId="{1471EF21-C386-48D9-9B2D-992DB74A24D2}">
      <dgm:prSet/>
      <dgm:spPr/>
      <dgm:t>
        <a:bodyPr/>
        <a:lstStyle/>
        <a:p>
          <a:endParaRPr lang="en-US"/>
        </a:p>
      </dgm:t>
    </dgm:pt>
    <dgm:pt modelId="{746DE5B6-0973-44C5-86B9-D387E670F7A4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B5517FA-920C-4D55-BF3D-BD712EDA0C91}" type="parTrans" cxnId="{7EA14ECA-CB71-44FC-82AC-DCFD9E5165D9}">
      <dgm:prSet/>
      <dgm:spPr/>
      <dgm:t>
        <a:bodyPr/>
        <a:lstStyle/>
        <a:p>
          <a:endParaRPr lang="en-US"/>
        </a:p>
      </dgm:t>
    </dgm:pt>
    <dgm:pt modelId="{2F78C662-7548-4EA0-A62E-C36EE231F58C}" type="sibTrans" cxnId="{7EA14ECA-CB71-44FC-82AC-DCFD9E5165D9}">
      <dgm:prSet/>
      <dgm:spPr/>
      <dgm:t>
        <a:bodyPr/>
        <a:lstStyle/>
        <a:p>
          <a:endParaRPr lang="en-US"/>
        </a:p>
      </dgm:t>
    </dgm:pt>
    <dgm:pt modelId="{1507E9C9-7B9E-4DCE-80DA-8A0A2F605D1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AEA54D2-E1E7-467A-A656-DDC22E66D281}" type="parTrans" cxnId="{7C76F596-D960-4FD6-86F7-AE6598B44E4D}">
      <dgm:prSet/>
      <dgm:spPr/>
      <dgm:t>
        <a:bodyPr/>
        <a:lstStyle/>
        <a:p>
          <a:endParaRPr lang="en-US"/>
        </a:p>
      </dgm:t>
    </dgm:pt>
    <dgm:pt modelId="{D04CEB4A-DFA1-427E-B925-6E6646C475FE}" type="sibTrans" cxnId="{7C76F596-D960-4FD6-86F7-AE6598B44E4D}">
      <dgm:prSet/>
      <dgm:spPr/>
      <dgm:t>
        <a:bodyPr/>
        <a:lstStyle/>
        <a:p>
          <a:endParaRPr lang="en-US"/>
        </a:p>
      </dgm:t>
    </dgm:pt>
    <dgm:pt modelId="{A86253A5-B820-4C29-9CE1-B17AC1CBB13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CB11E72-8990-430B-A40D-4576C6660AD4}" type="parTrans" cxnId="{D8A0AA2E-2A9C-4A1A-9FAB-1C30D28F8772}">
      <dgm:prSet/>
      <dgm:spPr/>
      <dgm:t>
        <a:bodyPr/>
        <a:lstStyle/>
        <a:p>
          <a:endParaRPr lang="en-US"/>
        </a:p>
      </dgm:t>
    </dgm:pt>
    <dgm:pt modelId="{51AC7E38-A538-4C8E-B2E2-3F4660BF990F}" type="sibTrans" cxnId="{D8A0AA2E-2A9C-4A1A-9FAB-1C30D28F8772}">
      <dgm:prSet/>
      <dgm:spPr/>
      <dgm:t>
        <a:bodyPr/>
        <a:lstStyle/>
        <a:p>
          <a:endParaRPr lang="en-US"/>
        </a:p>
      </dgm:t>
    </dgm:pt>
    <dgm:pt modelId="{95E4DF6F-AF5D-4ADF-9B1E-79CDCCD0ABBA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5DB51656-AA77-4530-B861-1581B6366D31}" type="parTrans" cxnId="{94A89EAB-80A8-44D2-B65E-20F1ED4E32AB}">
      <dgm:prSet/>
      <dgm:spPr/>
      <dgm:t>
        <a:bodyPr/>
        <a:lstStyle/>
        <a:p>
          <a:endParaRPr lang="en-US"/>
        </a:p>
      </dgm:t>
    </dgm:pt>
    <dgm:pt modelId="{D9B57C83-48FD-4E76-84AE-4A59E81B0225}" type="sibTrans" cxnId="{94A89EAB-80A8-44D2-B65E-20F1ED4E32AB}">
      <dgm:prSet/>
      <dgm:spPr/>
      <dgm:t>
        <a:bodyPr/>
        <a:lstStyle/>
        <a:p>
          <a:endParaRPr lang="en-US"/>
        </a:p>
      </dgm:t>
    </dgm:pt>
    <dgm:pt modelId="{AFF52259-3929-4856-BD60-D8117D276EF2}" type="pres">
      <dgm:prSet presAssocID="{8A628CAD-8A79-4C8F-B180-300FCA303828}" presName="Name0" presStyleCnt="0">
        <dgm:presLayoutVars>
          <dgm:dir/>
          <dgm:animLvl val="lvl"/>
          <dgm:resizeHandles val="exact"/>
        </dgm:presLayoutVars>
      </dgm:prSet>
      <dgm:spPr/>
    </dgm:pt>
    <dgm:pt modelId="{4C5D1D59-1192-4F18-826D-9B160F01E485}" type="pres">
      <dgm:prSet presAssocID="{46693AB9-A677-4E83-8C78-4D9150B11664}" presName="composite" presStyleCnt="0"/>
      <dgm:spPr/>
    </dgm:pt>
    <dgm:pt modelId="{D32A8274-FE72-4D01-B67F-9AD582A521A7}" type="pres">
      <dgm:prSet presAssocID="{46693AB9-A677-4E83-8C78-4D9150B116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09A1471-8DE9-4724-92E0-8D8556B76137}" type="pres">
      <dgm:prSet presAssocID="{46693AB9-A677-4E83-8C78-4D9150B11664}" presName="desTx" presStyleLbl="alignAccFollowNode1" presStyleIdx="0" presStyleCnt="3">
        <dgm:presLayoutVars>
          <dgm:bulletEnabled val="1"/>
        </dgm:presLayoutVars>
      </dgm:prSet>
      <dgm:spPr/>
    </dgm:pt>
    <dgm:pt modelId="{59A4AAC8-5068-4D8D-B511-8E9C3E20523D}" type="pres">
      <dgm:prSet presAssocID="{C5DB472E-C067-493C-A258-791747F7EC69}" presName="space" presStyleCnt="0"/>
      <dgm:spPr/>
    </dgm:pt>
    <dgm:pt modelId="{3BB98B73-A8F5-4C9E-8639-977E926BEB4F}" type="pres">
      <dgm:prSet presAssocID="{2602113E-00CD-4F70-8D04-C577D0CB36CB}" presName="composite" presStyleCnt="0"/>
      <dgm:spPr/>
    </dgm:pt>
    <dgm:pt modelId="{78E8CD43-F6B8-486E-9C9B-566BAD934A03}" type="pres">
      <dgm:prSet presAssocID="{2602113E-00CD-4F70-8D04-C577D0CB3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2A14B34-EFC2-4398-9D1E-84AB533012A1}" type="pres">
      <dgm:prSet presAssocID="{2602113E-00CD-4F70-8D04-C577D0CB36CB}" presName="desTx" presStyleLbl="alignAccFollowNode1" presStyleIdx="1" presStyleCnt="3">
        <dgm:presLayoutVars>
          <dgm:bulletEnabled val="1"/>
        </dgm:presLayoutVars>
      </dgm:prSet>
      <dgm:spPr/>
    </dgm:pt>
    <dgm:pt modelId="{6D9CEB9C-A485-4230-B1C8-F29ECF4DBC53}" type="pres">
      <dgm:prSet presAssocID="{9DB8FCAF-D47C-4BF0-874F-5EDA37D6685A}" presName="space" presStyleCnt="0"/>
      <dgm:spPr/>
    </dgm:pt>
    <dgm:pt modelId="{0EC9185D-3353-4AFA-A020-D49259AB9577}" type="pres">
      <dgm:prSet presAssocID="{1507E9C9-7B9E-4DCE-80DA-8A0A2F605D17}" presName="composite" presStyleCnt="0"/>
      <dgm:spPr/>
    </dgm:pt>
    <dgm:pt modelId="{5539CAF2-5E40-4C57-A64B-07A431A14C8F}" type="pres">
      <dgm:prSet presAssocID="{1507E9C9-7B9E-4DCE-80DA-8A0A2F605D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D8725B-4521-4B84-B853-D1A443BEFE59}" type="pres">
      <dgm:prSet presAssocID="{1507E9C9-7B9E-4DCE-80DA-8A0A2F605D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387CA4D-C6D6-4ECD-AD4F-098E6059C30F}" srcId="{46693AB9-A677-4E83-8C78-4D9150B11664}" destId="{917A2623-1116-41C4-80A2-130E1155EF91}" srcOrd="1" destOrd="0" parTransId="{2133E403-351D-48FC-A0C2-3A8129764FCE}" sibTransId="{D324A7BB-2DF6-484F-93B5-2316EEEFF76F}"/>
    <dgm:cxn modelId="{686EE34C-1233-4E54-8676-D24E9D4E20D5}" type="presOf" srcId="{917A2623-1116-41C4-80A2-130E1155EF91}" destId="{A09A1471-8DE9-4724-92E0-8D8556B76137}" srcOrd="0" destOrd="1" presId="urn:microsoft.com/office/officeart/2005/8/layout/hList1"/>
    <dgm:cxn modelId="{F070C867-8CC1-48E5-99F9-8569F9E68BDA}" type="presOf" srcId="{2B06E0CC-9AEF-43C4-8835-9AA41B792CF5}" destId="{32A14B34-EFC2-4398-9D1E-84AB533012A1}" srcOrd="0" destOrd="0" presId="urn:microsoft.com/office/officeart/2005/8/layout/hList1"/>
    <dgm:cxn modelId="{D8A0AA2E-2A9C-4A1A-9FAB-1C30D28F8772}" srcId="{1507E9C9-7B9E-4DCE-80DA-8A0A2F605D17}" destId="{A86253A5-B820-4C29-9CE1-B17AC1CBB134}" srcOrd="0" destOrd="0" parTransId="{FCB11E72-8990-430B-A40D-4576C6660AD4}" sibTransId="{51AC7E38-A538-4C8E-B2E2-3F4660BF990F}"/>
    <dgm:cxn modelId="{412318E4-AB66-4AB4-A957-246B5B76E617}" type="presOf" srcId="{746DE5B6-0973-44C5-86B9-D387E670F7A4}" destId="{32A14B34-EFC2-4398-9D1E-84AB533012A1}" srcOrd="0" destOrd="1" presId="urn:microsoft.com/office/officeart/2005/8/layout/hList1"/>
    <dgm:cxn modelId="{F715E1C0-4874-4DDE-AFA7-458127F9708C}" type="presOf" srcId="{25A39554-75BB-4F31-BEDA-01C37ED4B222}" destId="{A09A1471-8DE9-4724-92E0-8D8556B76137}" srcOrd="0" destOrd="0" presId="urn:microsoft.com/office/officeart/2005/8/layout/hList1"/>
    <dgm:cxn modelId="{94A89EAB-80A8-44D2-B65E-20F1ED4E32AB}" srcId="{1507E9C9-7B9E-4DCE-80DA-8A0A2F605D17}" destId="{95E4DF6F-AF5D-4ADF-9B1E-79CDCCD0ABBA}" srcOrd="1" destOrd="0" parTransId="{5DB51656-AA77-4530-B861-1581B6366D31}" sibTransId="{D9B57C83-48FD-4E76-84AE-4A59E81B0225}"/>
    <dgm:cxn modelId="{F2BD653B-127D-4B7B-AF5F-E071DB394124}" type="presOf" srcId="{1507E9C9-7B9E-4DCE-80DA-8A0A2F605D17}" destId="{5539CAF2-5E40-4C57-A64B-07A431A14C8F}" srcOrd="0" destOrd="0" presId="urn:microsoft.com/office/officeart/2005/8/layout/hList1"/>
    <dgm:cxn modelId="{D0BACB59-E986-4336-B523-EB3F96A2B0F9}" srcId="{46693AB9-A677-4E83-8C78-4D9150B11664}" destId="{25A39554-75BB-4F31-BEDA-01C37ED4B222}" srcOrd="0" destOrd="0" parTransId="{D1F32404-94C2-4D63-9CC3-CE7A92C39F6B}" sibTransId="{9827EE5D-C71B-4A0E-9EE8-E1E8F825F488}"/>
    <dgm:cxn modelId="{9B32DB96-5A90-4FD2-A046-B4FC1CF4056C}" type="presOf" srcId="{2602113E-00CD-4F70-8D04-C577D0CB36CB}" destId="{78E8CD43-F6B8-486E-9C9B-566BAD934A03}" srcOrd="0" destOrd="0" presId="urn:microsoft.com/office/officeart/2005/8/layout/hList1"/>
    <dgm:cxn modelId="{1471EF21-C386-48D9-9B2D-992DB74A24D2}" srcId="{2602113E-00CD-4F70-8D04-C577D0CB36CB}" destId="{2B06E0CC-9AEF-43C4-8835-9AA41B792CF5}" srcOrd="0" destOrd="0" parTransId="{BB8E9A85-FCEF-4B11-9AB9-E2873492B742}" sibTransId="{F3ABADE8-B7C8-4DE8-AAAD-1D9AAE70FCF6}"/>
    <dgm:cxn modelId="{7294B4D4-3A19-4C71-830F-4FC47689FF4D}" type="presOf" srcId="{A86253A5-B820-4C29-9CE1-B17AC1CBB134}" destId="{56D8725B-4521-4B84-B853-D1A443BEFE59}" srcOrd="0" destOrd="0" presId="urn:microsoft.com/office/officeart/2005/8/layout/hList1"/>
    <dgm:cxn modelId="{A47E0F18-552E-4D9B-9EAA-C4ECEF012BA5}" type="presOf" srcId="{46693AB9-A677-4E83-8C78-4D9150B11664}" destId="{D32A8274-FE72-4D01-B67F-9AD582A521A7}" srcOrd="0" destOrd="0" presId="urn:microsoft.com/office/officeart/2005/8/layout/hList1"/>
    <dgm:cxn modelId="{7C76F596-D960-4FD6-86F7-AE6598B44E4D}" srcId="{8A628CAD-8A79-4C8F-B180-300FCA303828}" destId="{1507E9C9-7B9E-4DCE-80DA-8A0A2F605D17}" srcOrd="2" destOrd="0" parTransId="{BAEA54D2-E1E7-467A-A656-DDC22E66D281}" sibTransId="{D04CEB4A-DFA1-427E-B925-6E6646C475FE}"/>
    <dgm:cxn modelId="{E0758F79-220F-45D5-86F9-3BB65BF96B91}" type="presOf" srcId="{8A628CAD-8A79-4C8F-B180-300FCA303828}" destId="{AFF52259-3929-4856-BD60-D8117D276EF2}" srcOrd="0" destOrd="0" presId="urn:microsoft.com/office/officeart/2005/8/layout/hList1"/>
    <dgm:cxn modelId="{72BAD1BC-9B06-4BD4-A737-4FB95D52AF3A}" type="presOf" srcId="{95E4DF6F-AF5D-4ADF-9B1E-79CDCCD0ABBA}" destId="{56D8725B-4521-4B84-B853-D1A443BEFE59}" srcOrd="0" destOrd="1" presId="urn:microsoft.com/office/officeart/2005/8/layout/hList1"/>
    <dgm:cxn modelId="{AC6DD0FA-FE97-4EFD-AEEA-D80309322CDE}" srcId="{8A628CAD-8A79-4C8F-B180-300FCA303828}" destId="{2602113E-00CD-4F70-8D04-C577D0CB36CB}" srcOrd="1" destOrd="0" parTransId="{064E47D1-390F-4376-AD9A-2DEC5239138C}" sibTransId="{9DB8FCAF-D47C-4BF0-874F-5EDA37D6685A}"/>
    <dgm:cxn modelId="{7EA14ECA-CB71-44FC-82AC-DCFD9E5165D9}" srcId="{2602113E-00CD-4F70-8D04-C577D0CB36CB}" destId="{746DE5B6-0973-44C5-86B9-D387E670F7A4}" srcOrd="1" destOrd="0" parTransId="{0B5517FA-920C-4D55-BF3D-BD712EDA0C91}" sibTransId="{2F78C662-7548-4EA0-A62E-C36EE231F58C}"/>
    <dgm:cxn modelId="{5602E56C-4754-4869-9ACC-5DACC7C46F46}" srcId="{8A628CAD-8A79-4C8F-B180-300FCA303828}" destId="{46693AB9-A677-4E83-8C78-4D9150B11664}" srcOrd="0" destOrd="0" parTransId="{8BA297B2-8243-48FA-9F99-F0697E2B62FA}" sibTransId="{C5DB472E-C067-493C-A258-791747F7EC69}"/>
    <dgm:cxn modelId="{12A37E04-AE18-4B5C-8769-EAC59A468765}" type="presParOf" srcId="{AFF52259-3929-4856-BD60-D8117D276EF2}" destId="{4C5D1D59-1192-4F18-826D-9B160F01E485}" srcOrd="0" destOrd="0" presId="urn:microsoft.com/office/officeart/2005/8/layout/hList1"/>
    <dgm:cxn modelId="{26E14CDA-80B2-447F-BB50-15DD58424E3A}" type="presParOf" srcId="{4C5D1D59-1192-4F18-826D-9B160F01E485}" destId="{D32A8274-FE72-4D01-B67F-9AD582A521A7}" srcOrd="0" destOrd="0" presId="urn:microsoft.com/office/officeart/2005/8/layout/hList1"/>
    <dgm:cxn modelId="{8D8FC144-0793-4247-B18B-10CB175C55CF}" type="presParOf" srcId="{4C5D1D59-1192-4F18-826D-9B160F01E485}" destId="{A09A1471-8DE9-4724-92E0-8D8556B76137}" srcOrd="1" destOrd="0" presId="urn:microsoft.com/office/officeart/2005/8/layout/hList1"/>
    <dgm:cxn modelId="{79F82B17-5625-4132-9BDF-A733DC65120C}" type="presParOf" srcId="{AFF52259-3929-4856-BD60-D8117D276EF2}" destId="{59A4AAC8-5068-4D8D-B511-8E9C3E20523D}" srcOrd="1" destOrd="0" presId="urn:microsoft.com/office/officeart/2005/8/layout/hList1"/>
    <dgm:cxn modelId="{77EADD8A-B2A7-43CE-9136-9611DAE5EF24}" type="presParOf" srcId="{AFF52259-3929-4856-BD60-D8117D276EF2}" destId="{3BB98B73-A8F5-4C9E-8639-977E926BEB4F}" srcOrd="2" destOrd="0" presId="urn:microsoft.com/office/officeart/2005/8/layout/hList1"/>
    <dgm:cxn modelId="{096CCF5C-510B-48B7-A9EC-274BC8B682D8}" type="presParOf" srcId="{3BB98B73-A8F5-4C9E-8639-977E926BEB4F}" destId="{78E8CD43-F6B8-486E-9C9B-566BAD934A03}" srcOrd="0" destOrd="0" presId="urn:microsoft.com/office/officeart/2005/8/layout/hList1"/>
    <dgm:cxn modelId="{2627FE98-A219-472D-AB3E-5C17945E9E59}" type="presParOf" srcId="{3BB98B73-A8F5-4C9E-8639-977E926BEB4F}" destId="{32A14B34-EFC2-4398-9D1E-84AB533012A1}" srcOrd="1" destOrd="0" presId="urn:microsoft.com/office/officeart/2005/8/layout/hList1"/>
    <dgm:cxn modelId="{C13386D3-C487-4880-8CF9-B8D474A930CF}" type="presParOf" srcId="{AFF52259-3929-4856-BD60-D8117D276EF2}" destId="{6D9CEB9C-A485-4230-B1C8-F29ECF4DBC53}" srcOrd="3" destOrd="0" presId="urn:microsoft.com/office/officeart/2005/8/layout/hList1"/>
    <dgm:cxn modelId="{CCFD661E-6870-42DC-A48E-D64E1F495308}" type="presParOf" srcId="{AFF52259-3929-4856-BD60-D8117D276EF2}" destId="{0EC9185D-3353-4AFA-A020-D49259AB9577}" srcOrd="4" destOrd="0" presId="urn:microsoft.com/office/officeart/2005/8/layout/hList1"/>
    <dgm:cxn modelId="{F36511D9-7EEF-4FC0-A818-44FB72FA1B7E}" type="presParOf" srcId="{0EC9185D-3353-4AFA-A020-D49259AB9577}" destId="{5539CAF2-5E40-4C57-A64B-07A431A14C8F}" srcOrd="0" destOrd="0" presId="urn:microsoft.com/office/officeart/2005/8/layout/hList1"/>
    <dgm:cxn modelId="{9159F783-AE47-42EB-A4EB-CB83FE954BD7}" type="presParOf" srcId="{0EC9185D-3353-4AFA-A020-D49259AB9577}" destId="{56D8725B-4521-4B84-B853-D1A443BEFE59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57EB-C4D4-4981-BB8F-747B194EE87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2EEF-30DD-45E5-97E4-F747F5ED4F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2018-06-08T03:06:51Z</dcterms:created>
  <dcterms:modified xsi:type="dcterms:W3CDTF">2018-06-08T03:08:18Z</dcterms:modified>
</cp:coreProperties>
</file>