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FC9BE-A7ED-4C90-89EF-D72B2F2D1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EC82C-F26A-4154-A44F-228B00C94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0581F-34BE-47B3-9822-85115AE29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F36-4CF0-4796-ADE9-5DBCEFF1F3C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AFCD-5E55-4F9D-9176-56710C15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7DCD9-572E-406D-B23A-8BF262170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5CF6-589F-4E7F-B46A-E98A8966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4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5123-6564-4F54-83AD-CAA481F91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DA9F6-D0E8-47B7-A13F-DD78CF9AB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1983B-CB58-4B9B-B951-8914F5F7A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F36-4CF0-4796-ADE9-5DBCEFF1F3C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0992F-F475-42BD-BE61-5E738780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B5EE9-A879-4CAE-8939-6FE2C116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5CF6-589F-4E7F-B46A-E98A8966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4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7301B3-29C2-4ED3-B780-3546B805B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46F7CC-74E8-433B-93C8-0714BAF81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F68AB-9220-4877-A02F-E78AED24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F36-4CF0-4796-ADE9-5DBCEFF1F3C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FB26-72DA-41EB-BE8C-5762A74A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B079A-B854-49AB-9594-AA000430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5CF6-589F-4E7F-B46A-E98A8966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9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0DE9-ED22-439E-9A22-ECE57205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D96A-4214-4F1E-BB61-8E97AAB2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A4A1B-6B2C-455C-9B31-4762285D4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F36-4CF0-4796-ADE9-5DBCEFF1F3C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E2315-6B50-40C4-8B77-FE1DA9BD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11552-8550-4597-9114-04ACDBFA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5CF6-589F-4E7F-B46A-E98A8966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0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6D69-1D64-403F-B8CA-DA37B22F3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1D930-26CC-406C-B72D-D8174F691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D019D-9407-4002-B657-6D5E9A535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F36-4CF0-4796-ADE9-5DBCEFF1F3C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4BE21-16C9-4105-826E-8069C8D5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8FF95-344D-4CBA-AAEA-F5084641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5CF6-589F-4E7F-B46A-E98A8966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91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18BA-AC34-400F-B280-7F59670EA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6208E-FEA4-45C6-8E31-6738AEDC6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35641-C0FB-4177-ABD1-CE1F5A25D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A70B2-8875-47F6-B231-418158AE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F36-4CF0-4796-ADE9-5DBCEFF1F3C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D3D41-DF49-489E-92DC-361AFB53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3F7A8-14B6-46A4-8C83-3EA2F218D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5CF6-589F-4E7F-B46A-E98A8966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1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AD73-4F9A-4B6A-B1A0-60F57AB7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02130-0BA2-4400-8B0D-29DFEDF3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01946-08F7-4F3F-9D74-4D4201588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6CB20-DA36-4C44-877B-3CA301605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84335-82EC-478B-999A-8BD5FF3C7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C34E3-4470-418E-8915-7DC734C1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F36-4CF0-4796-ADE9-5DBCEFF1F3C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92EE7-3427-4EC5-A473-E9752473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26226-2802-4AC0-A02C-921518AD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5CF6-589F-4E7F-B46A-E98A8966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2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1FD6-B1CC-41C3-8F58-0EE7298B1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95153-2624-4C64-8358-8DF4B0AC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F36-4CF0-4796-ADE9-5DBCEFF1F3C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48E44-BD81-44CB-96CE-A2145FCE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0B525-0840-4A1B-BB88-84FB1980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5CF6-589F-4E7F-B46A-E98A8966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62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2D78F-E7FA-4E22-9303-AD6799EEA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F36-4CF0-4796-ADE9-5DBCEFF1F3C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E15A7-0221-4DA6-B0AF-E416397A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1A992-1082-4801-9B7A-5A9C4877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5CF6-589F-4E7F-B46A-E98A8966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56296-3493-4CBE-8AD9-546E0066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831E-796D-44CA-8FFA-AB66613B2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EC722-2800-499F-86A2-C42B74C52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87992-82F0-4945-9093-096E530F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F36-4CF0-4796-ADE9-5DBCEFF1F3C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A0820-3EEF-4AE8-8503-564834BA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21C34-68B5-41D6-B7F5-8DA81F8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5CF6-589F-4E7F-B46A-E98A8966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0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115A-143F-4A74-A17B-45415A227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E1F4ED-4BE9-4C68-ABC6-FE85BE6840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0E17F5-3383-496C-9117-6DA84B3EA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77538-B8E9-4FE2-9B9E-BF77879D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2F36-4CF0-4796-ADE9-5DBCEFF1F3C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7DF7F-33A3-4C1F-91A1-E49E75EA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C8F0E-1174-45F9-99C6-86A6A75F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95CF6-589F-4E7F-B46A-E98A8966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7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1829A-9CC2-431C-8B83-B1D87E77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2FC47-72A0-4560-B47E-64019B10B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CEB75-61DC-42C9-A06E-08B1A8BFA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C2F36-4CF0-4796-ADE9-5DBCEFF1F3C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997F1-1596-4BD6-B06D-903E7A6ED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3BCA9-C1F8-46D3-AEB4-68C0EBDE1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95CF6-589F-4E7F-B46A-E98A89663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7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examp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C9ED-6057-44DC-8CD4-B774C512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last </a:t>
            </a:r>
            <a:r>
              <a:rPr lang="hu-HU" dirty="0" err="1"/>
              <a:t>slide</a:t>
            </a:r>
            <a:endParaRPr lang="en-US" dirty="0"/>
          </a:p>
        </p:txBody>
      </p:sp>
      <p:pic>
        <p:nvPicPr>
          <p:cNvPr id="17" name="Tartalom helye 7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009CE07-D125-4DC9-A0B3-D994F14DF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02" y="2385714"/>
            <a:ext cx="4572396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8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C9ED-6057-44DC-8CD4-B774C512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slide</a:t>
            </a:r>
            <a:endParaRPr lang="en-US" dirty="0"/>
          </a:p>
        </p:txBody>
      </p:sp>
      <p:pic>
        <p:nvPicPr>
          <p:cNvPr id="7" name="Tartalom hely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E46ACF-D233-4F8C-A933-82836509B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02" y="2385714"/>
            <a:ext cx="4572396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10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C9ED-6057-44DC-8CD4-B774C512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</a:t>
            </a:r>
            <a:r>
              <a:rPr lang="hu-HU" dirty="0"/>
              <a:t> </a:t>
            </a:r>
            <a:r>
              <a:rPr lang="hu-HU" dirty="0" err="1"/>
              <a:t>slide</a:t>
            </a:r>
            <a:endParaRPr lang="en-US" dirty="0"/>
          </a:p>
        </p:txBody>
      </p:sp>
      <p:pic>
        <p:nvPicPr>
          <p:cNvPr id="9" name="Tartalom helye 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DA705A-3B75-4967-AD2D-1E4B34227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02" y="2385714"/>
            <a:ext cx="4572396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2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C9ED-6057-44DC-8CD4-B774C512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http://www.example.com</a:t>
            </a:r>
            <a:endParaRPr lang="en-US" dirty="0"/>
          </a:p>
        </p:txBody>
      </p:sp>
      <p:pic>
        <p:nvPicPr>
          <p:cNvPr id="14" name="Tartalom helye 7">
            <a:hlinkClick r:id="rId2"/>
            <a:extLst>
              <a:ext uri="{FF2B5EF4-FFF2-40B4-BE49-F238E27FC236}">
                <a16:creationId xmlns:a16="http://schemas.microsoft.com/office/drawing/2014/main" id="{7DEB4D94-35B8-4EB8-A5DF-2D0065F6F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02" y="2385714"/>
            <a:ext cx="4572396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88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C9ED-6057-44DC-8CD4-B774C512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„End Show” </a:t>
            </a:r>
            <a:r>
              <a:rPr lang="hu-HU" dirty="0" err="1"/>
              <a:t>slide</a:t>
            </a:r>
            <a:endParaRPr lang="en-US" dirty="0"/>
          </a:p>
        </p:txBody>
      </p:sp>
      <p:pic>
        <p:nvPicPr>
          <p:cNvPr id="7" name="Tartalom helye 7">
            <a:hlinkClick r:id="rId2" action="ppaction://hlinksldjump"/>
            <a:extLst>
              <a:ext uri="{FF2B5EF4-FFF2-40B4-BE49-F238E27FC236}">
                <a16:creationId xmlns:a16="http://schemas.microsoft.com/office/drawing/2014/main" id="{1DDA5E7A-8E75-4492-A74D-A2E9D27C3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02" y="2385714"/>
            <a:ext cx="4572396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2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C9ED-6057-44DC-8CD4-B774C512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End Show</a:t>
            </a:r>
            <a:endParaRPr lang="en-US" dirty="0"/>
          </a:p>
        </p:txBody>
      </p:sp>
      <p:pic>
        <p:nvPicPr>
          <p:cNvPr id="10" name="Tartalom helye 7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3CEA611-6984-428B-8EF0-2E8B5956B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02" y="2385714"/>
            <a:ext cx="4572396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5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C9ED-6057-44DC-8CD4-B774C512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</a:t>
            </a:r>
            <a:r>
              <a:rPr lang="hu-HU" dirty="0" err="1"/>
              <a:t>slide</a:t>
            </a:r>
            <a:endParaRPr lang="en-US" dirty="0"/>
          </a:p>
        </p:txBody>
      </p:sp>
      <p:pic>
        <p:nvPicPr>
          <p:cNvPr id="7" name="Tartalom helye 7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BDAD74-85FA-4343-A31B-835317B55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02" y="2385714"/>
            <a:ext cx="4572396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5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Go to the last slide</vt:lpstr>
      <vt:lpstr>Go to the next slide</vt:lpstr>
      <vt:lpstr>Go to the previous slide</vt:lpstr>
      <vt:lpstr>http://www.example.com</vt:lpstr>
      <vt:lpstr>Go to the „End Show” slide</vt:lpstr>
      <vt:lpstr>End Show</vt:lpstr>
      <vt:lpstr>Go to the first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 to last slide</dc:title>
  <dc:creator>fejleszto</dc:creator>
  <cp:lastModifiedBy>fejleszto</cp:lastModifiedBy>
  <cp:revision>8</cp:revision>
  <dcterms:created xsi:type="dcterms:W3CDTF">2021-08-30T14:17:41Z</dcterms:created>
  <dcterms:modified xsi:type="dcterms:W3CDTF">2021-08-31T09:14:57Z</dcterms:modified>
</cp:coreProperties>
</file>