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1"/>
          <c:dLbls>
            <c:showLegendKey val="0"/>
            <c:showVal val="1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1"/>
          <c:dLbls>
            <c:showLegendKey val="0"/>
            <c:showVal val="1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1"/>
          <c:dLbls>
            <c:showLegendKey val="0"/>
            <c:showVal val="1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544320"/>
        <c:axId val="83562496"/>
      </c:barChart>
      <c:catAx>
        <c:axId val="835443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3562496"/>
        <c:crosses val="autoZero"/>
        <c:auto val="1"/>
        <c:lblAlgn val="ctr"/>
        <c:lblOffset val="100"/>
        <c:noMultiLvlLbl val="1"/>
      </c:catAx>
      <c:valAx>
        <c:axId val="83562496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83544320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solidFill>
          <a:srgbClr val="D9D9D9"/>
        </a:solidFill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1"/>
          <c:dLbls>
            <c:showLegendKey val="0"/>
            <c:showVal val="1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1"/>
          <c:dLbls>
            <c:showLegendKey val="0"/>
            <c:showVal val="1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1"/>
          <c:dLbls>
            <c:showLegendKey val="0"/>
            <c:showVal val="1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945024"/>
        <c:axId val="134950912"/>
      </c:barChart>
      <c:catAx>
        <c:axId val="134945024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4950912"/>
        <c:crosses val="autoZero"/>
        <c:auto val="1"/>
        <c:lblAlgn val="ctr"/>
        <c:lblOffset val="100"/>
        <c:noMultiLvlLbl val="1"/>
      </c:catAx>
      <c:valAx>
        <c:axId val="134950912"/>
        <c:scaling>
          <c:orientation val="minMax"/>
        </c:scaling>
        <c:delete val="0"/>
        <c:axPos val="b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34945024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solidFill>
          <a:srgbClr val="D9D9D9"/>
        </a:solidFill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strike="noStrike">
                <a:solidFill>
                  <a:srgbClr val="8B8B8B"/>
                </a:solidFill>
                <a:latin typeface="Calibri"/>
              </a:rPr>
              <a:t>04/07/14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2C22D0-A551-4700-9E51-7A25E0ABAC04}" type="slidenum">
              <a:rPr lang="en-IN" sz="1200" strike="noStrike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Chart 3"/>
          <p:cNvGraphicFramePr/>
          <p:nvPr/>
        </p:nvGraphicFramePr>
        <p:xfrm>
          <a:off x="1523880" y="1397160"/>
          <a:ext cx="6095520" cy="406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Chart 3"/>
          <p:cNvGraphicFramePr/>
          <p:nvPr/>
        </p:nvGraphicFramePr>
        <p:xfrm>
          <a:off x="1523880" y="1397160"/>
          <a:ext cx="6095520" cy="406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synerzip</cp:lastModifiedBy>
  <cp:revision>1</cp:revision>
  <dcterms:modified xsi:type="dcterms:W3CDTF">2014-07-08T13:20:04Z</dcterms:modified>
</cp:coreProperties>
</file>