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374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747" autoAdjust="0"/>
  </p:normalViewPr>
  <p:slideViewPr>
    <p:cSldViewPr>
      <p:cViewPr varScale="1">
        <p:scale>
          <a:sx n="63" d="100"/>
          <a:sy n="63" d="100"/>
        </p:scale>
        <p:origin x="-16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re et graphique ou organigramme hiérarc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lang="fr-CA" dirty="0"/>
            </a:lvl1pPr>
          </a:lstStyle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  <p:sp>
        <p:nvSpPr>
          <p:cNvPr id="3" name="Espace réservé du graphique SmartArt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fr-CA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2864B-F8E1-4482-93D4-177AF8688E6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CA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970A-574C-4727-9B30-9CBA1E32D9EE}" type="datetimeFigureOut">
              <a:rPr lang="fr-FR" smtClean="0"/>
              <a:pPr/>
              <a:t>06/03/2025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17416-CC1F-4F92-B4FD-AA033BEBD7B3}" type="slidenum">
              <a:rPr lang="fr-CA" smtClean="0"/>
              <a:pPr/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lang="fr-CA"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fr-FR" sz="3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fr-FR" sz="2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fr-FR" sz="24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fr-FR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fr-CA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agram 3"/>
          <p:cNvGrpSpPr>
            <a:grpSpLocks/>
          </p:cNvGrpSpPr>
          <p:nvPr/>
        </p:nvGrpSpPr>
        <p:grpSpPr bwMode="auto">
          <a:xfrm>
            <a:off x="395288" y="984251"/>
            <a:ext cx="8424863" cy="1382713"/>
            <a:chOff x="311" y="1208"/>
            <a:chExt cx="5307" cy="871"/>
          </a:xfrm>
        </p:grpSpPr>
        <p:sp>
          <p:nvSpPr>
            <p:cNvPr id="3" name="AutoShape 11"/>
            <p:cNvSpPr>
              <a:spLocks noChangeArrowheads="1"/>
            </p:cNvSpPr>
            <p:nvPr/>
          </p:nvSpPr>
          <p:spPr bwMode="auto">
            <a:xfrm>
              <a:off x="311" y="1208"/>
              <a:ext cx="1495" cy="816"/>
            </a:xfrm>
            <a:prstGeom prst="flowChartMagneticTape">
              <a:avLst/>
            </a:prstGeom>
            <a:solidFill>
              <a:srgbClr val="CC66FF"/>
            </a:solidFill>
            <a:ln>
              <a:noFill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CA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Gestion du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CA" alt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changement &amp; «orientation client»</a:t>
              </a:r>
            </a:p>
          </p:txBody>
        </p:sp>
        <p:sp>
          <p:nvSpPr>
            <p:cNvPr id="7" name="AutoShape 15"/>
            <p:cNvSpPr>
              <a:spLocks noChangeArrowheads="1"/>
            </p:cNvSpPr>
            <p:nvPr/>
          </p:nvSpPr>
          <p:spPr bwMode="auto">
            <a:xfrm>
              <a:off x="4166" y="1263"/>
              <a:ext cx="1452" cy="816"/>
            </a:xfrm>
            <a:prstGeom prst="flowChartMagneticTape">
              <a:avLst/>
            </a:prstGeom>
            <a:solidFill>
              <a:srgbClr val="CC66FF"/>
            </a:solidFill>
            <a:ln>
              <a:noFill/>
            </a:ln>
            <a:effectLst>
              <a:prstShdw prst="shdw13" dist="53882" dir="13500000">
                <a:schemeClr val="bg2">
                  <a:alpha val="50000"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CA" altLang="en-US" sz="1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rPr>
                <a:t>Conditions de succès &amp; «orientation client»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2025-03-06T11:17:15Z</dcterms:created>
  <dcterms:modified xsi:type="dcterms:W3CDTF">2025-03-06T11:17:33Z</dcterms:modified>
</cp:coreProperties>
</file>