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4"/>
  </p:sldMasterIdLst>
  <p:notesMasterIdLst>
    <p:notesMasterId r:id="rId6"/>
  </p:notesMasterIdLst>
  <p:handoutMasterIdLst>
    <p:handoutMasterId r:id="rId7"/>
  </p:handoutMasterIdLst>
  <p:sldIdLst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pos="3552" userDrawn="1">
          <p15:clr>
            <a:srgbClr val="A4A3A4"/>
          </p15:clr>
        </p15:guide>
        <p15:guide id="5" pos="4128" userDrawn="1">
          <p15:clr>
            <a:srgbClr val="A4A3A4"/>
          </p15:clr>
        </p15:guide>
        <p15:guide id="6" orient="horz" pos="1272" userDrawn="1">
          <p15:clr>
            <a:srgbClr val="A4A3A4"/>
          </p15:clr>
        </p15:guide>
        <p15:guide id="7" orient="horz" pos="1248" userDrawn="1">
          <p15:clr>
            <a:srgbClr val="A4A3A4"/>
          </p15:clr>
        </p15:guide>
        <p15:guide id="8" pos="984" userDrawn="1">
          <p15:clr>
            <a:srgbClr val="A4A3A4"/>
          </p15:clr>
        </p15:guide>
        <p15:guide id="9" pos="6792" userDrawn="1">
          <p15:clr>
            <a:srgbClr val="A4A3A4"/>
          </p15:clr>
        </p15:guide>
        <p15:guide id="10" orient="horz" pos="24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EBCD"/>
    <a:srgbClr val="03548F"/>
    <a:srgbClr val="30BA77"/>
    <a:srgbClr val="2453FF"/>
    <a:srgbClr val="FE7C3F"/>
    <a:srgbClr val="175D51"/>
    <a:srgbClr val="3138A7"/>
    <a:srgbClr val="0C322C"/>
    <a:srgbClr val="12E8DD"/>
    <a:srgbClr val="192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16FFC-6A76-E226-0E95-ACBB17CA8253}" v="24" dt="2022-06-16T11:41:59.818"/>
    <p1510:client id="{2EF23C8D-EE6B-C472-83DD-C8290411B383}" v="3" dt="2022-06-16T13:21:16.235"/>
    <p1510:client id="{45830B32-DB41-13F2-A181-41ABC53F9C74}" v="78" dt="2022-06-16T16:36:12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pos="7680"/>
        <p:guide/>
        <p:guide pos="3552"/>
        <p:guide pos="4128"/>
        <p:guide orient="horz" pos="1272"/>
        <p:guide orient="horz" pos="1248"/>
        <p:guide pos="984"/>
        <p:guide pos="6792"/>
        <p:guide orient="horz" pos="24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1FE79-833D-554D-9BBC-E63CCD6E54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E16E6-97C7-EE42-896D-D3C3D0156D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415ED-264F-FF46-958E-562BDBE3B62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8B7D7-9C57-9F49-AC9E-907366F6FE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9A464-AC6E-2642-95D4-DC7E78E23B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3B10-583C-B94D-B167-AB1123A9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5CFFD-C28E-4F99-A0AE-37E23A3D8A3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9A10-C191-488C-8380-88750C29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5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3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1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0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1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92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1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9BD3D85-57DA-BDCF-7B85-2077515891E8}"/>
              </a:ext>
            </a:extLst>
          </p:cNvPr>
          <p:cNvGrpSpPr/>
          <p:nvPr/>
        </p:nvGrpSpPr>
        <p:grpSpPr>
          <a:xfrm>
            <a:off x="2180650" y="2119865"/>
            <a:ext cx="7732782" cy="3462058"/>
            <a:chOff x="416674" y="971708"/>
            <a:chExt cx="10121878" cy="4531684"/>
          </a:xfrm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99D3A10-8747-233C-A923-6AB98A318E4F}"/>
                </a:ext>
              </a:extLst>
            </p:cNvPr>
            <p:cNvSpPr/>
            <p:nvPr/>
          </p:nvSpPr>
          <p:spPr>
            <a:xfrm>
              <a:off x="1028700" y="1529592"/>
              <a:ext cx="8897826" cy="3483046"/>
            </a:xfrm>
            <a:custGeom>
              <a:avLst/>
              <a:gdLst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11414 w 11682125"/>
                <a:gd name="connsiteY0" fmla="*/ 4526658 h 4541772"/>
                <a:gd name="connsiteX1" fmla="*/ 6522 w 11682125"/>
                <a:gd name="connsiteY1" fmla="*/ 2078182 h 4541772"/>
                <a:gd name="connsiteX2" fmla="*/ 2356757 w 11682125"/>
                <a:gd name="connsiteY2" fmla="*/ 0 h 4541772"/>
                <a:gd name="connsiteX3" fmla="*/ 6006800 w 11682125"/>
                <a:gd name="connsiteY3" fmla="*/ 2410691 h 4541772"/>
                <a:gd name="connsiteX4" fmla="*/ 9649286 w 11682125"/>
                <a:gd name="connsiteY4" fmla="*/ 4541772 h 4541772"/>
                <a:gd name="connsiteX5" fmla="*/ 11682125 w 11682125"/>
                <a:gd name="connsiteY5" fmla="*/ 2357792 h 4541772"/>
                <a:gd name="connsiteX6" fmla="*/ 9150522 w 11682125"/>
                <a:gd name="connsiteY6" fmla="*/ 0 h 4541772"/>
                <a:gd name="connsiteX7" fmla="*/ 5530707 w 11682125"/>
                <a:gd name="connsiteY7" fmla="*/ 2576945 h 4541772"/>
                <a:gd name="connsiteX8" fmla="*/ 2311414 w 11682125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34328 h 4549442"/>
                <a:gd name="connsiteX1" fmla="*/ 8536 w 11684139"/>
                <a:gd name="connsiteY1" fmla="*/ 2085852 h 4549442"/>
                <a:gd name="connsiteX2" fmla="*/ 2358771 w 11684139"/>
                <a:gd name="connsiteY2" fmla="*/ 7670 h 4549442"/>
                <a:gd name="connsiteX3" fmla="*/ 6008814 w 11684139"/>
                <a:gd name="connsiteY3" fmla="*/ 2418361 h 4549442"/>
                <a:gd name="connsiteX4" fmla="*/ 9651300 w 11684139"/>
                <a:gd name="connsiteY4" fmla="*/ 4549442 h 4549442"/>
                <a:gd name="connsiteX5" fmla="*/ 11684139 w 11684139"/>
                <a:gd name="connsiteY5" fmla="*/ 2365462 h 4549442"/>
                <a:gd name="connsiteX6" fmla="*/ 9152536 w 11684139"/>
                <a:gd name="connsiteY6" fmla="*/ 7670 h 4549442"/>
                <a:gd name="connsiteX7" fmla="*/ 5532721 w 11684139"/>
                <a:gd name="connsiteY7" fmla="*/ 2584615 h 4549442"/>
                <a:gd name="connsiteX8" fmla="*/ 2313428 w 11684139"/>
                <a:gd name="connsiteY8" fmla="*/ 4534328 h 4549442"/>
                <a:gd name="connsiteX0" fmla="*/ 2313428 w 11686316"/>
                <a:gd name="connsiteY0" fmla="*/ 4534760 h 4549874"/>
                <a:gd name="connsiteX1" fmla="*/ 8536 w 11686316"/>
                <a:gd name="connsiteY1" fmla="*/ 2086284 h 4549874"/>
                <a:gd name="connsiteX2" fmla="*/ 2358771 w 11686316"/>
                <a:gd name="connsiteY2" fmla="*/ 8102 h 4549874"/>
                <a:gd name="connsiteX3" fmla="*/ 6008814 w 11686316"/>
                <a:gd name="connsiteY3" fmla="*/ 2418793 h 4549874"/>
                <a:gd name="connsiteX4" fmla="*/ 9651300 w 11686316"/>
                <a:gd name="connsiteY4" fmla="*/ 4549874 h 4549874"/>
                <a:gd name="connsiteX5" fmla="*/ 11684139 w 11686316"/>
                <a:gd name="connsiteY5" fmla="*/ 2365894 h 4549874"/>
                <a:gd name="connsiteX6" fmla="*/ 9152536 w 11686316"/>
                <a:gd name="connsiteY6" fmla="*/ 8102 h 4549874"/>
                <a:gd name="connsiteX7" fmla="*/ 5532721 w 11686316"/>
                <a:gd name="connsiteY7" fmla="*/ 2585047 h 4549874"/>
                <a:gd name="connsiteX8" fmla="*/ 2313428 w 11686316"/>
                <a:gd name="connsiteY8" fmla="*/ 4534760 h 4549874"/>
                <a:gd name="connsiteX0" fmla="*/ 2313428 w 11686316"/>
                <a:gd name="connsiteY0" fmla="*/ 4534760 h 4549874"/>
                <a:gd name="connsiteX1" fmla="*/ 8536 w 11686316"/>
                <a:gd name="connsiteY1" fmla="*/ 2086284 h 4549874"/>
                <a:gd name="connsiteX2" fmla="*/ 2358771 w 11686316"/>
                <a:gd name="connsiteY2" fmla="*/ 8102 h 4549874"/>
                <a:gd name="connsiteX3" fmla="*/ 6008814 w 11686316"/>
                <a:gd name="connsiteY3" fmla="*/ 2418793 h 4549874"/>
                <a:gd name="connsiteX4" fmla="*/ 9651300 w 11686316"/>
                <a:gd name="connsiteY4" fmla="*/ 4549874 h 4549874"/>
                <a:gd name="connsiteX5" fmla="*/ 11684139 w 11686316"/>
                <a:gd name="connsiteY5" fmla="*/ 2365894 h 4549874"/>
                <a:gd name="connsiteX6" fmla="*/ 9152536 w 11686316"/>
                <a:gd name="connsiteY6" fmla="*/ 8102 h 4549874"/>
                <a:gd name="connsiteX7" fmla="*/ 5532721 w 11686316"/>
                <a:gd name="connsiteY7" fmla="*/ 2585047 h 4549874"/>
                <a:gd name="connsiteX8" fmla="*/ 2313428 w 11686316"/>
                <a:gd name="connsiteY8" fmla="*/ 4534760 h 4549874"/>
                <a:gd name="connsiteX0" fmla="*/ 2313428 w 11686316"/>
                <a:gd name="connsiteY0" fmla="*/ 4534760 h 4549874"/>
                <a:gd name="connsiteX1" fmla="*/ 8536 w 11686316"/>
                <a:gd name="connsiteY1" fmla="*/ 2086284 h 4549874"/>
                <a:gd name="connsiteX2" fmla="*/ 2358771 w 11686316"/>
                <a:gd name="connsiteY2" fmla="*/ 8102 h 4549874"/>
                <a:gd name="connsiteX3" fmla="*/ 6008814 w 11686316"/>
                <a:gd name="connsiteY3" fmla="*/ 2418793 h 4549874"/>
                <a:gd name="connsiteX4" fmla="*/ 9651300 w 11686316"/>
                <a:gd name="connsiteY4" fmla="*/ 4549874 h 4549874"/>
                <a:gd name="connsiteX5" fmla="*/ 11684139 w 11686316"/>
                <a:gd name="connsiteY5" fmla="*/ 2365894 h 4549874"/>
                <a:gd name="connsiteX6" fmla="*/ 9152536 w 11686316"/>
                <a:gd name="connsiteY6" fmla="*/ 8102 h 4549874"/>
                <a:gd name="connsiteX7" fmla="*/ 5532721 w 11686316"/>
                <a:gd name="connsiteY7" fmla="*/ 2585047 h 4549874"/>
                <a:gd name="connsiteX8" fmla="*/ 2313428 w 11686316"/>
                <a:gd name="connsiteY8" fmla="*/ 4534760 h 4549874"/>
                <a:gd name="connsiteX0" fmla="*/ 2313428 w 11686316"/>
                <a:gd name="connsiteY0" fmla="*/ 4534760 h 4564080"/>
                <a:gd name="connsiteX1" fmla="*/ 8536 w 11686316"/>
                <a:gd name="connsiteY1" fmla="*/ 2086284 h 4564080"/>
                <a:gd name="connsiteX2" fmla="*/ 2358771 w 11686316"/>
                <a:gd name="connsiteY2" fmla="*/ 8102 h 4564080"/>
                <a:gd name="connsiteX3" fmla="*/ 6008814 w 11686316"/>
                <a:gd name="connsiteY3" fmla="*/ 2418793 h 4564080"/>
                <a:gd name="connsiteX4" fmla="*/ 9651300 w 11686316"/>
                <a:gd name="connsiteY4" fmla="*/ 4549874 h 4564080"/>
                <a:gd name="connsiteX5" fmla="*/ 11684139 w 11686316"/>
                <a:gd name="connsiteY5" fmla="*/ 2365894 h 4564080"/>
                <a:gd name="connsiteX6" fmla="*/ 9152536 w 11686316"/>
                <a:gd name="connsiteY6" fmla="*/ 8102 h 4564080"/>
                <a:gd name="connsiteX7" fmla="*/ 5532721 w 11686316"/>
                <a:gd name="connsiteY7" fmla="*/ 2585047 h 4564080"/>
                <a:gd name="connsiteX8" fmla="*/ 2313428 w 11686316"/>
                <a:gd name="connsiteY8" fmla="*/ 4534760 h 4564080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7825"/>
                <a:gd name="connsiteX1" fmla="*/ 8536 w 11686316"/>
                <a:gd name="connsiteY1" fmla="*/ 2086284 h 4567825"/>
                <a:gd name="connsiteX2" fmla="*/ 2358771 w 11686316"/>
                <a:gd name="connsiteY2" fmla="*/ 8102 h 4567825"/>
                <a:gd name="connsiteX3" fmla="*/ 6220410 w 11686316"/>
                <a:gd name="connsiteY3" fmla="*/ 2607718 h 4567825"/>
                <a:gd name="connsiteX4" fmla="*/ 9651300 w 11686316"/>
                <a:gd name="connsiteY4" fmla="*/ 4549874 h 4567825"/>
                <a:gd name="connsiteX5" fmla="*/ 11684139 w 11686316"/>
                <a:gd name="connsiteY5" fmla="*/ 2365894 h 4567825"/>
                <a:gd name="connsiteX6" fmla="*/ 9152536 w 11686316"/>
                <a:gd name="connsiteY6" fmla="*/ 8102 h 4567825"/>
                <a:gd name="connsiteX7" fmla="*/ 5540278 w 11686316"/>
                <a:gd name="connsiteY7" fmla="*/ 2607718 h 4567825"/>
                <a:gd name="connsiteX8" fmla="*/ 2313428 w 11686316"/>
                <a:gd name="connsiteY8" fmla="*/ 4534760 h 4567825"/>
                <a:gd name="connsiteX0" fmla="*/ 2313428 w 11686316"/>
                <a:gd name="connsiteY0" fmla="*/ 4534760 h 4567825"/>
                <a:gd name="connsiteX1" fmla="*/ 8536 w 11686316"/>
                <a:gd name="connsiteY1" fmla="*/ 2086284 h 4567825"/>
                <a:gd name="connsiteX2" fmla="*/ 2358771 w 11686316"/>
                <a:gd name="connsiteY2" fmla="*/ 8102 h 4567825"/>
                <a:gd name="connsiteX3" fmla="*/ 6220410 w 11686316"/>
                <a:gd name="connsiteY3" fmla="*/ 2607718 h 4567825"/>
                <a:gd name="connsiteX4" fmla="*/ 9651300 w 11686316"/>
                <a:gd name="connsiteY4" fmla="*/ 4549874 h 4567825"/>
                <a:gd name="connsiteX5" fmla="*/ 11684139 w 11686316"/>
                <a:gd name="connsiteY5" fmla="*/ 2365894 h 4567825"/>
                <a:gd name="connsiteX6" fmla="*/ 9152536 w 11686316"/>
                <a:gd name="connsiteY6" fmla="*/ 8102 h 4567825"/>
                <a:gd name="connsiteX7" fmla="*/ 5540278 w 11686316"/>
                <a:gd name="connsiteY7" fmla="*/ 2607718 h 4567825"/>
                <a:gd name="connsiteX8" fmla="*/ 2313428 w 11686316"/>
                <a:gd name="connsiteY8" fmla="*/ 4534760 h 4567825"/>
                <a:gd name="connsiteX0" fmla="*/ 2313428 w 11686316"/>
                <a:gd name="connsiteY0" fmla="*/ 4534760 h 4568823"/>
                <a:gd name="connsiteX1" fmla="*/ 8536 w 11686316"/>
                <a:gd name="connsiteY1" fmla="*/ 2086284 h 4568823"/>
                <a:gd name="connsiteX2" fmla="*/ 2358771 w 11686316"/>
                <a:gd name="connsiteY2" fmla="*/ 8102 h 4568823"/>
                <a:gd name="connsiteX3" fmla="*/ 6220410 w 11686316"/>
                <a:gd name="connsiteY3" fmla="*/ 2607718 h 4568823"/>
                <a:gd name="connsiteX4" fmla="*/ 9651300 w 11686316"/>
                <a:gd name="connsiteY4" fmla="*/ 4549874 h 4568823"/>
                <a:gd name="connsiteX5" fmla="*/ 11684139 w 11686316"/>
                <a:gd name="connsiteY5" fmla="*/ 2365894 h 4568823"/>
                <a:gd name="connsiteX6" fmla="*/ 9152536 w 11686316"/>
                <a:gd name="connsiteY6" fmla="*/ 8102 h 4568823"/>
                <a:gd name="connsiteX7" fmla="*/ 5540278 w 11686316"/>
                <a:gd name="connsiteY7" fmla="*/ 2607718 h 4568823"/>
                <a:gd name="connsiteX8" fmla="*/ 2313428 w 11686316"/>
                <a:gd name="connsiteY8" fmla="*/ 4534760 h 4568823"/>
                <a:gd name="connsiteX0" fmla="*/ 2313428 w 11686316"/>
                <a:gd name="connsiteY0" fmla="*/ 4534760 h 4563253"/>
                <a:gd name="connsiteX1" fmla="*/ 8536 w 11686316"/>
                <a:gd name="connsiteY1" fmla="*/ 2086284 h 4563253"/>
                <a:gd name="connsiteX2" fmla="*/ 2358771 w 11686316"/>
                <a:gd name="connsiteY2" fmla="*/ 8102 h 4563253"/>
                <a:gd name="connsiteX3" fmla="*/ 6220410 w 11686316"/>
                <a:gd name="connsiteY3" fmla="*/ 2607718 h 4563253"/>
                <a:gd name="connsiteX4" fmla="*/ 9651300 w 11686316"/>
                <a:gd name="connsiteY4" fmla="*/ 4549874 h 4563253"/>
                <a:gd name="connsiteX5" fmla="*/ 11684139 w 11686316"/>
                <a:gd name="connsiteY5" fmla="*/ 2365894 h 4563253"/>
                <a:gd name="connsiteX6" fmla="*/ 9152536 w 11686316"/>
                <a:gd name="connsiteY6" fmla="*/ 8102 h 4563253"/>
                <a:gd name="connsiteX7" fmla="*/ 5540278 w 11686316"/>
                <a:gd name="connsiteY7" fmla="*/ 2607718 h 4563253"/>
                <a:gd name="connsiteX8" fmla="*/ 2313428 w 11686316"/>
                <a:gd name="connsiteY8" fmla="*/ 4534760 h 4563253"/>
                <a:gd name="connsiteX0" fmla="*/ 2313428 w 11686316"/>
                <a:gd name="connsiteY0" fmla="*/ 4617395 h 4645888"/>
                <a:gd name="connsiteX1" fmla="*/ 8536 w 11686316"/>
                <a:gd name="connsiteY1" fmla="*/ 2168919 h 4645888"/>
                <a:gd name="connsiteX2" fmla="*/ 2358771 w 11686316"/>
                <a:gd name="connsiteY2" fmla="*/ 90737 h 4645888"/>
                <a:gd name="connsiteX3" fmla="*/ 4059100 w 11686316"/>
                <a:gd name="connsiteY3" fmla="*/ 604614 h 4645888"/>
                <a:gd name="connsiteX4" fmla="*/ 6220410 w 11686316"/>
                <a:gd name="connsiteY4" fmla="*/ 2690353 h 4645888"/>
                <a:gd name="connsiteX5" fmla="*/ 9651300 w 11686316"/>
                <a:gd name="connsiteY5" fmla="*/ 4632509 h 4645888"/>
                <a:gd name="connsiteX6" fmla="*/ 11684139 w 11686316"/>
                <a:gd name="connsiteY6" fmla="*/ 2448529 h 4645888"/>
                <a:gd name="connsiteX7" fmla="*/ 9152536 w 11686316"/>
                <a:gd name="connsiteY7" fmla="*/ 90737 h 4645888"/>
                <a:gd name="connsiteX8" fmla="*/ 5540278 w 11686316"/>
                <a:gd name="connsiteY8" fmla="*/ 2690353 h 4645888"/>
                <a:gd name="connsiteX9" fmla="*/ 2313428 w 11686316"/>
                <a:gd name="connsiteY9" fmla="*/ 4617395 h 4645888"/>
                <a:gd name="connsiteX0" fmla="*/ 2313428 w 11686316"/>
                <a:gd name="connsiteY0" fmla="*/ 4617395 h 4741666"/>
                <a:gd name="connsiteX1" fmla="*/ 8536 w 11686316"/>
                <a:gd name="connsiteY1" fmla="*/ 2168919 h 4741666"/>
                <a:gd name="connsiteX2" fmla="*/ 2358771 w 11686316"/>
                <a:gd name="connsiteY2" fmla="*/ 90737 h 4741666"/>
                <a:gd name="connsiteX3" fmla="*/ 4059100 w 11686316"/>
                <a:gd name="connsiteY3" fmla="*/ 604614 h 4741666"/>
                <a:gd name="connsiteX4" fmla="*/ 6220410 w 11686316"/>
                <a:gd name="connsiteY4" fmla="*/ 2690353 h 4741666"/>
                <a:gd name="connsiteX5" fmla="*/ 8002214 w 11686316"/>
                <a:gd name="connsiteY5" fmla="*/ 4235175 h 4741666"/>
                <a:gd name="connsiteX6" fmla="*/ 9651300 w 11686316"/>
                <a:gd name="connsiteY6" fmla="*/ 4632509 h 4741666"/>
                <a:gd name="connsiteX7" fmla="*/ 11684139 w 11686316"/>
                <a:gd name="connsiteY7" fmla="*/ 2448529 h 4741666"/>
                <a:gd name="connsiteX8" fmla="*/ 9152536 w 11686316"/>
                <a:gd name="connsiteY8" fmla="*/ 90737 h 4741666"/>
                <a:gd name="connsiteX9" fmla="*/ 5540278 w 11686316"/>
                <a:gd name="connsiteY9" fmla="*/ 2690353 h 4741666"/>
                <a:gd name="connsiteX10" fmla="*/ 2313428 w 11686316"/>
                <a:gd name="connsiteY10" fmla="*/ 4617395 h 4741666"/>
                <a:gd name="connsiteX0" fmla="*/ 2313428 w 11686316"/>
                <a:gd name="connsiteY0" fmla="*/ 4617395 h 4676432"/>
                <a:gd name="connsiteX1" fmla="*/ 8536 w 11686316"/>
                <a:gd name="connsiteY1" fmla="*/ 2168919 h 4676432"/>
                <a:gd name="connsiteX2" fmla="*/ 2358771 w 11686316"/>
                <a:gd name="connsiteY2" fmla="*/ 90737 h 4676432"/>
                <a:gd name="connsiteX3" fmla="*/ 4059100 w 11686316"/>
                <a:gd name="connsiteY3" fmla="*/ 604614 h 4676432"/>
                <a:gd name="connsiteX4" fmla="*/ 6220410 w 11686316"/>
                <a:gd name="connsiteY4" fmla="*/ 2690353 h 4676432"/>
                <a:gd name="connsiteX5" fmla="*/ 8002214 w 11686316"/>
                <a:gd name="connsiteY5" fmla="*/ 4235175 h 4676432"/>
                <a:gd name="connsiteX6" fmla="*/ 9651300 w 11686316"/>
                <a:gd name="connsiteY6" fmla="*/ 4632509 h 4676432"/>
                <a:gd name="connsiteX7" fmla="*/ 11684139 w 11686316"/>
                <a:gd name="connsiteY7" fmla="*/ 2448529 h 4676432"/>
                <a:gd name="connsiteX8" fmla="*/ 9152536 w 11686316"/>
                <a:gd name="connsiteY8" fmla="*/ 90737 h 4676432"/>
                <a:gd name="connsiteX9" fmla="*/ 5540278 w 11686316"/>
                <a:gd name="connsiteY9" fmla="*/ 2690353 h 4676432"/>
                <a:gd name="connsiteX10" fmla="*/ 2313428 w 11686316"/>
                <a:gd name="connsiteY10" fmla="*/ 4617395 h 4676432"/>
                <a:gd name="connsiteX0" fmla="*/ 2313428 w 11686316"/>
                <a:gd name="connsiteY0" fmla="*/ 4617395 h 4657232"/>
                <a:gd name="connsiteX1" fmla="*/ 8536 w 11686316"/>
                <a:gd name="connsiteY1" fmla="*/ 2168919 h 4657232"/>
                <a:gd name="connsiteX2" fmla="*/ 2358771 w 11686316"/>
                <a:gd name="connsiteY2" fmla="*/ 90737 h 4657232"/>
                <a:gd name="connsiteX3" fmla="*/ 4059100 w 11686316"/>
                <a:gd name="connsiteY3" fmla="*/ 604614 h 4657232"/>
                <a:gd name="connsiteX4" fmla="*/ 6220410 w 11686316"/>
                <a:gd name="connsiteY4" fmla="*/ 2690353 h 4657232"/>
                <a:gd name="connsiteX5" fmla="*/ 8002214 w 11686316"/>
                <a:gd name="connsiteY5" fmla="*/ 4235175 h 4657232"/>
                <a:gd name="connsiteX6" fmla="*/ 9651300 w 11686316"/>
                <a:gd name="connsiteY6" fmla="*/ 4632509 h 4657232"/>
                <a:gd name="connsiteX7" fmla="*/ 11684139 w 11686316"/>
                <a:gd name="connsiteY7" fmla="*/ 2448529 h 4657232"/>
                <a:gd name="connsiteX8" fmla="*/ 9152536 w 11686316"/>
                <a:gd name="connsiteY8" fmla="*/ 90737 h 4657232"/>
                <a:gd name="connsiteX9" fmla="*/ 5540278 w 11686316"/>
                <a:gd name="connsiteY9" fmla="*/ 2690353 h 4657232"/>
                <a:gd name="connsiteX10" fmla="*/ 2313428 w 11686316"/>
                <a:gd name="connsiteY10" fmla="*/ 4617395 h 4657232"/>
                <a:gd name="connsiteX0" fmla="*/ 2313428 w 11686316"/>
                <a:gd name="connsiteY0" fmla="*/ 4537812 h 4577649"/>
                <a:gd name="connsiteX1" fmla="*/ 8536 w 11686316"/>
                <a:gd name="connsiteY1" fmla="*/ 2089336 h 4577649"/>
                <a:gd name="connsiteX2" fmla="*/ 2358771 w 11686316"/>
                <a:gd name="connsiteY2" fmla="*/ 11154 h 4577649"/>
                <a:gd name="connsiteX3" fmla="*/ 4059100 w 11686316"/>
                <a:gd name="connsiteY3" fmla="*/ 525031 h 4577649"/>
                <a:gd name="connsiteX4" fmla="*/ 6220410 w 11686316"/>
                <a:gd name="connsiteY4" fmla="*/ 2610770 h 4577649"/>
                <a:gd name="connsiteX5" fmla="*/ 8002214 w 11686316"/>
                <a:gd name="connsiteY5" fmla="*/ 4155592 h 4577649"/>
                <a:gd name="connsiteX6" fmla="*/ 9651300 w 11686316"/>
                <a:gd name="connsiteY6" fmla="*/ 4552926 h 4577649"/>
                <a:gd name="connsiteX7" fmla="*/ 11684139 w 11686316"/>
                <a:gd name="connsiteY7" fmla="*/ 2368946 h 4577649"/>
                <a:gd name="connsiteX8" fmla="*/ 9152536 w 11686316"/>
                <a:gd name="connsiteY8" fmla="*/ 11154 h 4577649"/>
                <a:gd name="connsiteX9" fmla="*/ 5540278 w 11686316"/>
                <a:gd name="connsiteY9" fmla="*/ 2610770 h 4577649"/>
                <a:gd name="connsiteX10" fmla="*/ 2313428 w 11686316"/>
                <a:gd name="connsiteY10" fmla="*/ 4537812 h 4577649"/>
                <a:gd name="connsiteX0" fmla="*/ 2313428 w 11686316"/>
                <a:gd name="connsiteY0" fmla="*/ 4534761 h 4574598"/>
                <a:gd name="connsiteX1" fmla="*/ 8536 w 11686316"/>
                <a:gd name="connsiteY1" fmla="*/ 2086285 h 4574598"/>
                <a:gd name="connsiteX2" fmla="*/ 2358771 w 11686316"/>
                <a:gd name="connsiteY2" fmla="*/ 8103 h 4574598"/>
                <a:gd name="connsiteX3" fmla="*/ 4059100 w 11686316"/>
                <a:gd name="connsiteY3" fmla="*/ 521980 h 4574598"/>
                <a:gd name="connsiteX4" fmla="*/ 6220410 w 11686316"/>
                <a:gd name="connsiteY4" fmla="*/ 2607719 h 4574598"/>
                <a:gd name="connsiteX5" fmla="*/ 8002214 w 11686316"/>
                <a:gd name="connsiteY5" fmla="*/ 4152541 h 4574598"/>
                <a:gd name="connsiteX6" fmla="*/ 9651300 w 11686316"/>
                <a:gd name="connsiteY6" fmla="*/ 4549875 h 4574598"/>
                <a:gd name="connsiteX7" fmla="*/ 11684139 w 11686316"/>
                <a:gd name="connsiteY7" fmla="*/ 2365895 h 4574598"/>
                <a:gd name="connsiteX8" fmla="*/ 9152536 w 11686316"/>
                <a:gd name="connsiteY8" fmla="*/ 8103 h 4574598"/>
                <a:gd name="connsiteX9" fmla="*/ 5540278 w 11686316"/>
                <a:gd name="connsiteY9" fmla="*/ 2607719 h 4574598"/>
                <a:gd name="connsiteX10" fmla="*/ 2313428 w 11686316"/>
                <a:gd name="connsiteY10" fmla="*/ 4534761 h 4574598"/>
                <a:gd name="connsiteX0" fmla="*/ 2313428 w 11686316"/>
                <a:gd name="connsiteY0" fmla="*/ 4542168 h 4582005"/>
                <a:gd name="connsiteX1" fmla="*/ 8536 w 11686316"/>
                <a:gd name="connsiteY1" fmla="*/ 2093692 h 4582005"/>
                <a:gd name="connsiteX2" fmla="*/ 2358771 w 11686316"/>
                <a:gd name="connsiteY2" fmla="*/ 15510 h 4582005"/>
                <a:gd name="connsiteX3" fmla="*/ 4059100 w 11686316"/>
                <a:gd name="connsiteY3" fmla="*/ 529387 h 4582005"/>
                <a:gd name="connsiteX4" fmla="*/ 8002214 w 11686316"/>
                <a:gd name="connsiteY4" fmla="*/ 4159948 h 4582005"/>
                <a:gd name="connsiteX5" fmla="*/ 9651300 w 11686316"/>
                <a:gd name="connsiteY5" fmla="*/ 4557282 h 4582005"/>
                <a:gd name="connsiteX6" fmla="*/ 11684139 w 11686316"/>
                <a:gd name="connsiteY6" fmla="*/ 2373302 h 4582005"/>
                <a:gd name="connsiteX7" fmla="*/ 9152536 w 11686316"/>
                <a:gd name="connsiteY7" fmla="*/ 15510 h 4582005"/>
                <a:gd name="connsiteX8" fmla="*/ 5540278 w 11686316"/>
                <a:gd name="connsiteY8" fmla="*/ 2615126 h 4582005"/>
                <a:gd name="connsiteX9" fmla="*/ 2313428 w 11686316"/>
                <a:gd name="connsiteY9" fmla="*/ 4542168 h 4582005"/>
                <a:gd name="connsiteX0" fmla="*/ 8002214 w 11686316"/>
                <a:gd name="connsiteY0" fmla="*/ 4156831 h 4578888"/>
                <a:gd name="connsiteX1" fmla="*/ 9651300 w 11686316"/>
                <a:gd name="connsiteY1" fmla="*/ 4554165 h 4578888"/>
                <a:gd name="connsiteX2" fmla="*/ 11684139 w 11686316"/>
                <a:gd name="connsiteY2" fmla="*/ 2370185 h 4578888"/>
                <a:gd name="connsiteX3" fmla="*/ 9152536 w 11686316"/>
                <a:gd name="connsiteY3" fmla="*/ 12393 h 4578888"/>
                <a:gd name="connsiteX4" fmla="*/ 5540278 w 11686316"/>
                <a:gd name="connsiteY4" fmla="*/ 2612009 h 4578888"/>
                <a:gd name="connsiteX5" fmla="*/ 2313428 w 11686316"/>
                <a:gd name="connsiteY5" fmla="*/ 4539051 h 4578888"/>
                <a:gd name="connsiteX6" fmla="*/ 8536 w 11686316"/>
                <a:gd name="connsiteY6" fmla="*/ 2090575 h 4578888"/>
                <a:gd name="connsiteX7" fmla="*/ 2358771 w 11686316"/>
                <a:gd name="connsiteY7" fmla="*/ 12393 h 4578888"/>
                <a:gd name="connsiteX8" fmla="*/ 4150540 w 11686316"/>
                <a:gd name="connsiteY8" fmla="*/ 617710 h 457888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14821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14821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14821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14821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3982511 w 11686316"/>
                <a:gd name="connsiteY8" fmla="*/ 552354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3982511 w 11686316"/>
                <a:gd name="connsiteY8" fmla="*/ 552354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3982511 w 11686316"/>
                <a:gd name="connsiteY8" fmla="*/ 552354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3982511 w 11686316"/>
                <a:gd name="connsiteY8" fmla="*/ 552354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3982511 w 11686316"/>
                <a:gd name="connsiteY8" fmla="*/ 552354 h 457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86316" h="4574598">
                  <a:moveTo>
                    <a:pt x="8002214" y="4152541"/>
                  </a:moveTo>
                  <a:cubicBezTo>
                    <a:pt x="8574029" y="4476234"/>
                    <a:pt x="8980496" y="4640479"/>
                    <a:pt x="9651300" y="4549875"/>
                  </a:cubicBezTo>
                  <a:cubicBezTo>
                    <a:pt x="10268457" y="4464229"/>
                    <a:pt x="11475062" y="4038516"/>
                    <a:pt x="11684139" y="2365895"/>
                  </a:cubicBezTo>
                  <a:cubicBezTo>
                    <a:pt x="11732000" y="1481723"/>
                    <a:pt x="10993931" y="-127923"/>
                    <a:pt x="9152536" y="8103"/>
                  </a:cubicBezTo>
                  <a:cubicBezTo>
                    <a:pt x="8172642" y="81154"/>
                    <a:pt x="6777111" y="1340658"/>
                    <a:pt x="5540278" y="2607719"/>
                  </a:cubicBezTo>
                  <a:cubicBezTo>
                    <a:pt x="4663663" y="3416321"/>
                    <a:pt x="3991088" y="4428963"/>
                    <a:pt x="2313428" y="4534761"/>
                  </a:cubicBezTo>
                  <a:cubicBezTo>
                    <a:pt x="1121938" y="4625445"/>
                    <a:pt x="-114896" y="3476778"/>
                    <a:pt x="8536" y="2086285"/>
                  </a:cubicBezTo>
                  <a:cubicBezTo>
                    <a:pt x="43803" y="1695839"/>
                    <a:pt x="294201" y="78534"/>
                    <a:pt x="2358771" y="8103"/>
                  </a:cubicBezTo>
                  <a:cubicBezTo>
                    <a:pt x="2818670" y="21000"/>
                    <a:pt x="3021160" y="50350"/>
                    <a:pt x="3982511" y="552354"/>
                  </a:cubicBezTo>
                </a:path>
              </a:pathLst>
            </a:custGeom>
            <a:noFill/>
            <a:ln w="152400" cap="rnd"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alpha val="0"/>
                    </a:schemeClr>
                  </a:gs>
                  <a:gs pos="100000">
                    <a:schemeClr val="accent3">
                      <a:lumMod val="75000"/>
                      <a:alpha val="0"/>
                    </a:schemeClr>
                  </a:gs>
                </a:gsLst>
                <a:lin ang="0" scaled="1"/>
                <a:tileRect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02B88E6-1ABE-80A4-1A8F-575020F9C3AE}"/>
                </a:ext>
              </a:extLst>
            </p:cNvPr>
            <p:cNvSpPr/>
            <p:nvPr/>
          </p:nvSpPr>
          <p:spPr>
            <a:xfrm>
              <a:off x="416674" y="971708"/>
              <a:ext cx="2358771" cy="4531684"/>
            </a:xfrm>
            <a:custGeom>
              <a:avLst/>
              <a:gdLst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11414 w 11682125"/>
                <a:gd name="connsiteY0" fmla="*/ 4526658 h 4541772"/>
                <a:gd name="connsiteX1" fmla="*/ 6522 w 11682125"/>
                <a:gd name="connsiteY1" fmla="*/ 2078182 h 4541772"/>
                <a:gd name="connsiteX2" fmla="*/ 2356757 w 11682125"/>
                <a:gd name="connsiteY2" fmla="*/ 0 h 4541772"/>
                <a:gd name="connsiteX3" fmla="*/ 6006800 w 11682125"/>
                <a:gd name="connsiteY3" fmla="*/ 2410691 h 4541772"/>
                <a:gd name="connsiteX4" fmla="*/ 9649286 w 11682125"/>
                <a:gd name="connsiteY4" fmla="*/ 4541772 h 4541772"/>
                <a:gd name="connsiteX5" fmla="*/ 11682125 w 11682125"/>
                <a:gd name="connsiteY5" fmla="*/ 2357792 h 4541772"/>
                <a:gd name="connsiteX6" fmla="*/ 9150522 w 11682125"/>
                <a:gd name="connsiteY6" fmla="*/ 0 h 4541772"/>
                <a:gd name="connsiteX7" fmla="*/ 5530707 w 11682125"/>
                <a:gd name="connsiteY7" fmla="*/ 2576945 h 4541772"/>
                <a:gd name="connsiteX8" fmla="*/ 2311414 w 11682125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34328 h 4549442"/>
                <a:gd name="connsiteX1" fmla="*/ 8536 w 11684139"/>
                <a:gd name="connsiteY1" fmla="*/ 2085852 h 4549442"/>
                <a:gd name="connsiteX2" fmla="*/ 2358771 w 11684139"/>
                <a:gd name="connsiteY2" fmla="*/ 7670 h 4549442"/>
                <a:gd name="connsiteX3" fmla="*/ 6008814 w 11684139"/>
                <a:gd name="connsiteY3" fmla="*/ 2418361 h 4549442"/>
                <a:gd name="connsiteX4" fmla="*/ 9651300 w 11684139"/>
                <a:gd name="connsiteY4" fmla="*/ 4549442 h 4549442"/>
                <a:gd name="connsiteX5" fmla="*/ 11684139 w 11684139"/>
                <a:gd name="connsiteY5" fmla="*/ 2365462 h 4549442"/>
                <a:gd name="connsiteX6" fmla="*/ 9152536 w 11684139"/>
                <a:gd name="connsiteY6" fmla="*/ 7670 h 4549442"/>
                <a:gd name="connsiteX7" fmla="*/ 5532721 w 11684139"/>
                <a:gd name="connsiteY7" fmla="*/ 2584615 h 4549442"/>
                <a:gd name="connsiteX8" fmla="*/ 2313428 w 11684139"/>
                <a:gd name="connsiteY8" fmla="*/ 4534328 h 4549442"/>
                <a:gd name="connsiteX0" fmla="*/ 2313428 w 11686316"/>
                <a:gd name="connsiteY0" fmla="*/ 4534760 h 4549874"/>
                <a:gd name="connsiteX1" fmla="*/ 8536 w 11686316"/>
                <a:gd name="connsiteY1" fmla="*/ 2086284 h 4549874"/>
                <a:gd name="connsiteX2" fmla="*/ 2358771 w 11686316"/>
                <a:gd name="connsiteY2" fmla="*/ 8102 h 4549874"/>
                <a:gd name="connsiteX3" fmla="*/ 6008814 w 11686316"/>
                <a:gd name="connsiteY3" fmla="*/ 2418793 h 4549874"/>
                <a:gd name="connsiteX4" fmla="*/ 9651300 w 11686316"/>
                <a:gd name="connsiteY4" fmla="*/ 4549874 h 4549874"/>
                <a:gd name="connsiteX5" fmla="*/ 11684139 w 11686316"/>
                <a:gd name="connsiteY5" fmla="*/ 2365894 h 4549874"/>
                <a:gd name="connsiteX6" fmla="*/ 9152536 w 11686316"/>
                <a:gd name="connsiteY6" fmla="*/ 8102 h 4549874"/>
                <a:gd name="connsiteX7" fmla="*/ 5532721 w 11686316"/>
                <a:gd name="connsiteY7" fmla="*/ 2585047 h 4549874"/>
                <a:gd name="connsiteX8" fmla="*/ 2313428 w 11686316"/>
                <a:gd name="connsiteY8" fmla="*/ 4534760 h 4549874"/>
                <a:gd name="connsiteX0" fmla="*/ 2313428 w 11686316"/>
                <a:gd name="connsiteY0" fmla="*/ 4534760 h 4549874"/>
                <a:gd name="connsiteX1" fmla="*/ 8536 w 11686316"/>
                <a:gd name="connsiteY1" fmla="*/ 2086284 h 4549874"/>
                <a:gd name="connsiteX2" fmla="*/ 2358771 w 11686316"/>
                <a:gd name="connsiteY2" fmla="*/ 8102 h 4549874"/>
                <a:gd name="connsiteX3" fmla="*/ 6008814 w 11686316"/>
                <a:gd name="connsiteY3" fmla="*/ 2418793 h 4549874"/>
                <a:gd name="connsiteX4" fmla="*/ 9651300 w 11686316"/>
                <a:gd name="connsiteY4" fmla="*/ 4549874 h 4549874"/>
                <a:gd name="connsiteX5" fmla="*/ 11684139 w 11686316"/>
                <a:gd name="connsiteY5" fmla="*/ 2365894 h 4549874"/>
                <a:gd name="connsiteX6" fmla="*/ 9152536 w 11686316"/>
                <a:gd name="connsiteY6" fmla="*/ 8102 h 4549874"/>
                <a:gd name="connsiteX7" fmla="*/ 5532721 w 11686316"/>
                <a:gd name="connsiteY7" fmla="*/ 2585047 h 4549874"/>
                <a:gd name="connsiteX8" fmla="*/ 2313428 w 11686316"/>
                <a:gd name="connsiteY8" fmla="*/ 4534760 h 4549874"/>
                <a:gd name="connsiteX0" fmla="*/ 2313428 w 11686316"/>
                <a:gd name="connsiteY0" fmla="*/ 4534760 h 4549874"/>
                <a:gd name="connsiteX1" fmla="*/ 8536 w 11686316"/>
                <a:gd name="connsiteY1" fmla="*/ 2086284 h 4549874"/>
                <a:gd name="connsiteX2" fmla="*/ 2358771 w 11686316"/>
                <a:gd name="connsiteY2" fmla="*/ 8102 h 4549874"/>
                <a:gd name="connsiteX3" fmla="*/ 6008814 w 11686316"/>
                <a:gd name="connsiteY3" fmla="*/ 2418793 h 4549874"/>
                <a:gd name="connsiteX4" fmla="*/ 9651300 w 11686316"/>
                <a:gd name="connsiteY4" fmla="*/ 4549874 h 4549874"/>
                <a:gd name="connsiteX5" fmla="*/ 11684139 w 11686316"/>
                <a:gd name="connsiteY5" fmla="*/ 2365894 h 4549874"/>
                <a:gd name="connsiteX6" fmla="*/ 9152536 w 11686316"/>
                <a:gd name="connsiteY6" fmla="*/ 8102 h 4549874"/>
                <a:gd name="connsiteX7" fmla="*/ 5532721 w 11686316"/>
                <a:gd name="connsiteY7" fmla="*/ 2585047 h 4549874"/>
                <a:gd name="connsiteX8" fmla="*/ 2313428 w 11686316"/>
                <a:gd name="connsiteY8" fmla="*/ 4534760 h 4549874"/>
                <a:gd name="connsiteX0" fmla="*/ 2313428 w 11686316"/>
                <a:gd name="connsiteY0" fmla="*/ 4534760 h 4564080"/>
                <a:gd name="connsiteX1" fmla="*/ 8536 w 11686316"/>
                <a:gd name="connsiteY1" fmla="*/ 2086284 h 4564080"/>
                <a:gd name="connsiteX2" fmla="*/ 2358771 w 11686316"/>
                <a:gd name="connsiteY2" fmla="*/ 8102 h 4564080"/>
                <a:gd name="connsiteX3" fmla="*/ 6008814 w 11686316"/>
                <a:gd name="connsiteY3" fmla="*/ 2418793 h 4564080"/>
                <a:gd name="connsiteX4" fmla="*/ 9651300 w 11686316"/>
                <a:gd name="connsiteY4" fmla="*/ 4549874 h 4564080"/>
                <a:gd name="connsiteX5" fmla="*/ 11684139 w 11686316"/>
                <a:gd name="connsiteY5" fmla="*/ 2365894 h 4564080"/>
                <a:gd name="connsiteX6" fmla="*/ 9152536 w 11686316"/>
                <a:gd name="connsiteY6" fmla="*/ 8102 h 4564080"/>
                <a:gd name="connsiteX7" fmla="*/ 5532721 w 11686316"/>
                <a:gd name="connsiteY7" fmla="*/ 2585047 h 4564080"/>
                <a:gd name="connsiteX8" fmla="*/ 2313428 w 11686316"/>
                <a:gd name="connsiteY8" fmla="*/ 4534760 h 4564080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7825"/>
                <a:gd name="connsiteX1" fmla="*/ 8536 w 11686316"/>
                <a:gd name="connsiteY1" fmla="*/ 2086284 h 4567825"/>
                <a:gd name="connsiteX2" fmla="*/ 2358771 w 11686316"/>
                <a:gd name="connsiteY2" fmla="*/ 8102 h 4567825"/>
                <a:gd name="connsiteX3" fmla="*/ 6220410 w 11686316"/>
                <a:gd name="connsiteY3" fmla="*/ 2607718 h 4567825"/>
                <a:gd name="connsiteX4" fmla="*/ 9651300 w 11686316"/>
                <a:gd name="connsiteY4" fmla="*/ 4549874 h 4567825"/>
                <a:gd name="connsiteX5" fmla="*/ 11684139 w 11686316"/>
                <a:gd name="connsiteY5" fmla="*/ 2365894 h 4567825"/>
                <a:gd name="connsiteX6" fmla="*/ 9152536 w 11686316"/>
                <a:gd name="connsiteY6" fmla="*/ 8102 h 4567825"/>
                <a:gd name="connsiteX7" fmla="*/ 5540278 w 11686316"/>
                <a:gd name="connsiteY7" fmla="*/ 2607718 h 4567825"/>
                <a:gd name="connsiteX8" fmla="*/ 2313428 w 11686316"/>
                <a:gd name="connsiteY8" fmla="*/ 4534760 h 4567825"/>
                <a:gd name="connsiteX0" fmla="*/ 2313428 w 11686316"/>
                <a:gd name="connsiteY0" fmla="*/ 4534760 h 4567825"/>
                <a:gd name="connsiteX1" fmla="*/ 8536 w 11686316"/>
                <a:gd name="connsiteY1" fmla="*/ 2086284 h 4567825"/>
                <a:gd name="connsiteX2" fmla="*/ 2358771 w 11686316"/>
                <a:gd name="connsiteY2" fmla="*/ 8102 h 4567825"/>
                <a:gd name="connsiteX3" fmla="*/ 6220410 w 11686316"/>
                <a:gd name="connsiteY3" fmla="*/ 2607718 h 4567825"/>
                <a:gd name="connsiteX4" fmla="*/ 9651300 w 11686316"/>
                <a:gd name="connsiteY4" fmla="*/ 4549874 h 4567825"/>
                <a:gd name="connsiteX5" fmla="*/ 11684139 w 11686316"/>
                <a:gd name="connsiteY5" fmla="*/ 2365894 h 4567825"/>
                <a:gd name="connsiteX6" fmla="*/ 9152536 w 11686316"/>
                <a:gd name="connsiteY6" fmla="*/ 8102 h 4567825"/>
                <a:gd name="connsiteX7" fmla="*/ 5540278 w 11686316"/>
                <a:gd name="connsiteY7" fmla="*/ 2607718 h 4567825"/>
                <a:gd name="connsiteX8" fmla="*/ 2313428 w 11686316"/>
                <a:gd name="connsiteY8" fmla="*/ 4534760 h 4567825"/>
                <a:gd name="connsiteX0" fmla="*/ 2313428 w 11686316"/>
                <a:gd name="connsiteY0" fmla="*/ 4534760 h 4568823"/>
                <a:gd name="connsiteX1" fmla="*/ 8536 w 11686316"/>
                <a:gd name="connsiteY1" fmla="*/ 2086284 h 4568823"/>
                <a:gd name="connsiteX2" fmla="*/ 2358771 w 11686316"/>
                <a:gd name="connsiteY2" fmla="*/ 8102 h 4568823"/>
                <a:gd name="connsiteX3" fmla="*/ 6220410 w 11686316"/>
                <a:gd name="connsiteY3" fmla="*/ 2607718 h 4568823"/>
                <a:gd name="connsiteX4" fmla="*/ 9651300 w 11686316"/>
                <a:gd name="connsiteY4" fmla="*/ 4549874 h 4568823"/>
                <a:gd name="connsiteX5" fmla="*/ 11684139 w 11686316"/>
                <a:gd name="connsiteY5" fmla="*/ 2365894 h 4568823"/>
                <a:gd name="connsiteX6" fmla="*/ 9152536 w 11686316"/>
                <a:gd name="connsiteY6" fmla="*/ 8102 h 4568823"/>
                <a:gd name="connsiteX7" fmla="*/ 5540278 w 11686316"/>
                <a:gd name="connsiteY7" fmla="*/ 2607718 h 4568823"/>
                <a:gd name="connsiteX8" fmla="*/ 2313428 w 11686316"/>
                <a:gd name="connsiteY8" fmla="*/ 4534760 h 4568823"/>
                <a:gd name="connsiteX0" fmla="*/ 2313428 w 11686316"/>
                <a:gd name="connsiteY0" fmla="*/ 4534760 h 4563253"/>
                <a:gd name="connsiteX1" fmla="*/ 8536 w 11686316"/>
                <a:gd name="connsiteY1" fmla="*/ 2086284 h 4563253"/>
                <a:gd name="connsiteX2" fmla="*/ 2358771 w 11686316"/>
                <a:gd name="connsiteY2" fmla="*/ 8102 h 4563253"/>
                <a:gd name="connsiteX3" fmla="*/ 6220410 w 11686316"/>
                <a:gd name="connsiteY3" fmla="*/ 2607718 h 4563253"/>
                <a:gd name="connsiteX4" fmla="*/ 9651300 w 11686316"/>
                <a:gd name="connsiteY4" fmla="*/ 4549874 h 4563253"/>
                <a:gd name="connsiteX5" fmla="*/ 11684139 w 11686316"/>
                <a:gd name="connsiteY5" fmla="*/ 2365894 h 4563253"/>
                <a:gd name="connsiteX6" fmla="*/ 9152536 w 11686316"/>
                <a:gd name="connsiteY6" fmla="*/ 8102 h 4563253"/>
                <a:gd name="connsiteX7" fmla="*/ 5540278 w 11686316"/>
                <a:gd name="connsiteY7" fmla="*/ 2607718 h 4563253"/>
                <a:gd name="connsiteX8" fmla="*/ 2313428 w 11686316"/>
                <a:gd name="connsiteY8" fmla="*/ 4534760 h 4563253"/>
                <a:gd name="connsiteX0" fmla="*/ 2313428 w 11686316"/>
                <a:gd name="connsiteY0" fmla="*/ 4617395 h 4645888"/>
                <a:gd name="connsiteX1" fmla="*/ 8536 w 11686316"/>
                <a:gd name="connsiteY1" fmla="*/ 2168919 h 4645888"/>
                <a:gd name="connsiteX2" fmla="*/ 2358771 w 11686316"/>
                <a:gd name="connsiteY2" fmla="*/ 90737 h 4645888"/>
                <a:gd name="connsiteX3" fmla="*/ 4059100 w 11686316"/>
                <a:gd name="connsiteY3" fmla="*/ 604614 h 4645888"/>
                <a:gd name="connsiteX4" fmla="*/ 6220410 w 11686316"/>
                <a:gd name="connsiteY4" fmla="*/ 2690353 h 4645888"/>
                <a:gd name="connsiteX5" fmla="*/ 9651300 w 11686316"/>
                <a:gd name="connsiteY5" fmla="*/ 4632509 h 4645888"/>
                <a:gd name="connsiteX6" fmla="*/ 11684139 w 11686316"/>
                <a:gd name="connsiteY6" fmla="*/ 2448529 h 4645888"/>
                <a:gd name="connsiteX7" fmla="*/ 9152536 w 11686316"/>
                <a:gd name="connsiteY7" fmla="*/ 90737 h 4645888"/>
                <a:gd name="connsiteX8" fmla="*/ 5540278 w 11686316"/>
                <a:gd name="connsiteY8" fmla="*/ 2690353 h 4645888"/>
                <a:gd name="connsiteX9" fmla="*/ 2313428 w 11686316"/>
                <a:gd name="connsiteY9" fmla="*/ 4617395 h 4645888"/>
                <a:gd name="connsiteX0" fmla="*/ 2313428 w 11686316"/>
                <a:gd name="connsiteY0" fmla="*/ 4617395 h 4741666"/>
                <a:gd name="connsiteX1" fmla="*/ 8536 w 11686316"/>
                <a:gd name="connsiteY1" fmla="*/ 2168919 h 4741666"/>
                <a:gd name="connsiteX2" fmla="*/ 2358771 w 11686316"/>
                <a:gd name="connsiteY2" fmla="*/ 90737 h 4741666"/>
                <a:gd name="connsiteX3" fmla="*/ 4059100 w 11686316"/>
                <a:gd name="connsiteY3" fmla="*/ 604614 h 4741666"/>
                <a:gd name="connsiteX4" fmla="*/ 6220410 w 11686316"/>
                <a:gd name="connsiteY4" fmla="*/ 2690353 h 4741666"/>
                <a:gd name="connsiteX5" fmla="*/ 8002214 w 11686316"/>
                <a:gd name="connsiteY5" fmla="*/ 4235175 h 4741666"/>
                <a:gd name="connsiteX6" fmla="*/ 9651300 w 11686316"/>
                <a:gd name="connsiteY6" fmla="*/ 4632509 h 4741666"/>
                <a:gd name="connsiteX7" fmla="*/ 11684139 w 11686316"/>
                <a:gd name="connsiteY7" fmla="*/ 2448529 h 4741666"/>
                <a:gd name="connsiteX8" fmla="*/ 9152536 w 11686316"/>
                <a:gd name="connsiteY8" fmla="*/ 90737 h 4741666"/>
                <a:gd name="connsiteX9" fmla="*/ 5540278 w 11686316"/>
                <a:gd name="connsiteY9" fmla="*/ 2690353 h 4741666"/>
                <a:gd name="connsiteX10" fmla="*/ 2313428 w 11686316"/>
                <a:gd name="connsiteY10" fmla="*/ 4617395 h 4741666"/>
                <a:gd name="connsiteX0" fmla="*/ 2313428 w 11686316"/>
                <a:gd name="connsiteY0" fmla="*/ 4617395 h 4676432"/>
                <a:gd name="connsiteX1" fmla="*/ 8536 w 11686316"/>
                <a:gd name="connsiteY1" fmla="*/ 2168919 h 4676432"/>
                <a:gd name="connsiteX2" fmla="*/ 2358771 w 11686316"/>
                <a:gd name="connsiteY2" fmla="*/ 90737 h 4676432"/>
                <a:gd name="connsiteX3" fmla="*/ 4059100 w 11686316"/>
                <a:gd name="connsiteY3" fmla="*/ 604614 h 4676432"/>
                <a:gd name="connsiteX4" fmla="*/ 6220410 w 11686316"/>
                <a:gd name="connsiteY4" fmla="*/ 2690353 h 4676432"/>
                <a:gd name="connsiteX5" fmla="*/ 8002214 w 11686316"/>
                <a:gd name="connsiteY5" fmla="*/ 4235175 h 4676432"/>
                <a:gd name="connsiteX6" fmla="*/ 9651300 w 11686316"/>
                <a:gd name="connsiteY6" fmla="*/ 4632509 h 4676432"/>
                <a:gd name="connsiteX7" fmla="*/ 11684139 w 11686316"/>
                <a:gd name="connsiteY7" fmla="*/ 2448529 h 4676432"/>
                <a:gd name="connsiteX8" fmla="*/ 9152536 w 11686316"/>
                <a:gd name="connsiteY8" fmla="*/ 90737 h 4676432"/>
                <a:gd name="connsiteX9" fmla="*/ 5540278 w 11686316"/>
                <a:gd name="connsiteY9" fmla="*/ 2690353 h 4676432"/>
                <a:gd name="connsiteX10" fmla="*/ 2313428 w 11686316"/>
                <a:gd name="connsiteY10" fmla="*/ 4617395 h 4676432"/>
                <a:gd name="connsiteX0" fmla="*/ 2313428 w 11686316"/>
                <a:gd name="connsiteY0" fmla="*/ 4617395 h 4657232"/>
                <a:gd name="connsiteX1" fmla="*/ 8536 w 11686316"/>
                <a:gd name="connsiteY1" fmla="*/ 2168919 h 4657232"/>
                <a:gd name="connsiteX2" fmla="*/ 2358771 w 11686316"/>
                <a:gd name="connsiteY2" fmla="*/ 90737 h 4657232"/>
                <a:gd name="connsiteX3" fmla="*/ 4059100 w 11686316"/>
                <a:gd name="connsiteY3" fmla="*/ 604614 h 4657232"/>
                <a:gd name="connsiteX4" fmla="*/ 6220410 w 11686316"/>
                <a:gd name="connsiteY4" fmla="*/ 2690353 h 4657232"/>
                <a:gd name="connsiteX5" fmla="*/ 8002214 w 11686316"/>
                <a:gd name="connsiteY5" fmla="*/ 4235175 h 4657232"/>
                <a:gd name="connsiteX6" fmla="*/ 9651300 w 11686316"/>
                <a:gd name="connsiteY6" fmla="*/ 4632509 h 4657232"/>
                <a:gd name="connsiteX7" fmla="*/ 11684139 w 11686316"/>
                <a:gd name="connsiteY7" fmla="*/ 2448529 h 4657232"/>
                <a:gd name="connsiteX8" fmla="*/ 9152536 w 11686316"/>
                <a:gd name="connsiteY8" fmla="*/ 90737 h 4657232"/>
                <a:gd name="connsiteX9" fmla="*/ 5540278 w 11686316"/>
                <a:gd name="connsiteY9" fmla="*/ 2690353 h 4657232"/>
                <a:gd name="connsiteX10" fmla="*/ 2313428 w 11686316"/>
                <a:gd name="connsiteY10" fmla="*/ 4617395 h 4657232"/>
                <a:gd name="connsiteX0" fmla="*/ 2313428 w 11686316"/>
                <a:gd name="connsiteY0" fmla="*/ 4537812 h 4577649"/>
                <a:gd name="connsiteX1" fmla="*/ 8536 w 11686316"/>
                <a:gd name="connsiteY1" fmla="*/ 2089336 h 4577649"/>
                <a:gd name="connsiteX2" fmla="*/ 2358771 w 11686316"/>
                <a:gd name="connsiteY2" fmla="*/ 11154 h 4577649"/>
                <a:gd name="connsiteX3" fmla="*/ 4059100 w 11686316"/>
                <a:gd name="connsiteY3" fmla="*/ 525031 h 4577649"/>
                <a:gd name="connsiteX4" fmla="*/ 6220410 w 11686316"/>
                <a:gd name="connsiteY4" fmla="*/ 2610770 h 4577649"/>
                <a:gd name="connsiteX5" fmla="*/ 8002214 w 11686316"/>
                <a:gd name="connsiteY5" fmla="*/ 4155592 h 4577649"/>
                <a:gd name="connsiteX6" fmla="*/ 9651300 w 11686316"/>
                <a:gd name="connsiteY6" fmla="*/ 4552926 h 4577649"/>
                <a:gd name="connsiteX7" fmla="*/ 11684139 w 11686316"/>
                <a:gd name="connsiteY7" fmla="*/ 2368946 h 4577649"/>
                <a:gd name="connsiteX8" fmla="*/ 9152536 w 11686316"/>
                <a:gd name="connsiteY8" fmla="*/ 11154 h 4577649"/>
                <a:gd name="connsiteX9" fmla="*/ 5540278 w 11686316"/>
                <a:gd name="connsiteY9" fmla="*/ 2610770 h 4577649"/>
                <a:gd name="connsiteX10" fmla="*/ 2313428 w 11686316"/>
                <a:gd name="connsiteY10" fmla="*/ 4537812 h 4577649"/>
                <a:gd name="connsiteX0" fmla="*/ 2313428 w 11686316"/>
                <a:gd name="connsiteY0" fmla="*/ 4534761 h 4574598"/>
                <a:gd name="connsiteX1" fmla="*/ 8536 w 11686316"/>
                <a:gd name="connsiteY1" fmla="*/ 2086285 h 4574598"/>
                <a:gd name="connsiteX2" fmla="*/ 2358771 w 11686316"/>
                <a:gd name="connsiteY2" fmla="*/ 8103 h 4574598"/>
                <a:gd name="connsiteX3" fmla="*/ 4059100 w 11686316"/>
                <a:gd name="connsiteY3" fmla="*/ 521980 h 4574598"/>
                <a:gd name="connsiteX4" fmla="*/ 6220410 w 11686316"/>
                <a:gd name="connsiteY4" fmla="*/ 2607719 h 4574598"/>
                <a:gd name="connsiteX5" fmla="*/ 8002214 w 11686316"/>
                <a:gd name="connsiteY5" fmla="*/ 4152541 h 4574598"/>
                <a:gd name="connsiteX6" fmla="*/ 9651300 w 11686316"/>
                <a:gd name="connsiteY6" fmla="*/ 4549875 h 4574598"/>
                <a:gd name="connsiteX7" fmla="*/ 11684139 w 11686316"/>
                <a:gd name="connsiteY7" fmla="*/ 2365895 h 4574598"/>
                <a:gd name="connsiteX8" fmla="*/ 9152536 w 11686316"/>
                <a:gd name="connsiteY8" fmla="*/ 8103 h 4574598"/>
                <a:gd name="connsiteX9" fmla="*/ 5540278 w 11686316"/>
                <a:gd name="connsiteY9" fmla="*/ 2607719 h 4574598"/>
                <a:gd name="connsiteX10" fmla="*/ 2313428 w 11686316"/>
                <a:gd name="connsiteY10" fmla="*/ 4534761 h 4574598"/>
                <a:gd name="connsiteX0" fmla="*/ 2313428 w 11686316"/>
                <a:gd name="connsiteY0" fmla="*/ 4542168 h 4582005"/>
                <a:gd name="connsiteX1" fmla="*/ 8536 w 11686316"/>
                <a:gd name="connsiteY1" fmla="*/ 2093692 h 4582005"/>
                <a:gd name="connsiteX2" fmla="*/ 2358771 w 11686316"/>
                <a:gd name="connsiteY2" fmla="*/ 15510 h 4582005"/>
                <a:gd name="connsiteX3" fmla="*/ 4059100 w 11686316"/>
                <a:gd name="connsiteY3" fmla="*/ 529387 h 4582005"/>
                <a:gd name="connsiteX4" fmla="*/ 8002214 w 11686316"/>
                <a:gd name="connsiteY4" fmla="*/ 4159948 h 4582005"/>
                <a:gd name="connsiteX5" fmla="*/ 9651300 w 11686316"/>
                <a:gd name="connsiteY5" fmla="*/ 4557282 h 4582005"/>
                <a:gd name="connsiteX6" fmla="*/ 11684139 w 11686316"/>
                <a:gd name="connsiteY6" fmla="*/ 2373302 h 4582005"/>
                <a:gd name="connsiteX7" fmla="*/ 9152536 w 11686316"/>
                <a:gd name="connsiteY7" fmla="*/ 15510 h 4582005"/>
                <a:gd name="connsiteX8" fmla="*/ 5540278 w 11686316"/>
                <a:gd name="connsiteY8" fmla="*/ 2615126 h 4582005"/>
                <a:gd name="connsiteX9" fmla="*/ 2313428 w 11686316"/>
                <a:gd name="connsiteY9" fmla="*/ 4542168 h 4582005"/>
                <a:gd name="connsiteX0" fmla="*/ 8002214 w 11686316"/>
                <a:gd name="connsiteY0" fmla="*/ 4156831 h 4578888"/>
                <a:gd name="connsiteX1" fmla="*/ 9651300 w 11686316"/>
                <a:gd name="connsiteY1" fmla="*/ 4554165 h 4578888"/>
                <a:gd name="connsiteX2" fmla="*/ 11684139 w 11686316"/>
                <a:gd name="connsiteY2" fmla="*/ 2370185 h 4578888"/>
                <a:gd name="connsiteX3" fmla="*/ 9152536 w 11686316"/>
                <a:gd name="connsiteY3" fmla="*/ 12393 h 4578888"/>
                <a:gd name="connsiteX4" fmla="*/ 5540278 w 11686316"/>
                <a:gd name="connsiteY4" fmla="*/ 2612009 h 4578888"/>
                <a:gd name="connsiteX5" fmla="*/ 2313428 w 11686316"/>
                <a:gd name="connsiteY5" fmla="*/ 4539051 h 4578888"/>
                <a:gd name="connsiteX6" fmla="*/ 8536 w 11686316"/>
                <a:gd name="connsiteY6" fmla="*/ 2090575 h 4578888"/>
                <a:gd name="connsiteX7" fmla="*/ 2358771 w 11686316"/>
                <a:gd name="connsiteY7" fmla="*/ 12393 h 4578888"/>
                <a:gd name="connsiteX8" fmla="*/ 4150540 w 11686316"/>
                <a:gd name="connsiteY8" fmla="*/ 617710 h 457888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14821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14821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14821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2313428 w 11686316"/>
                <a:gd name="connsiteY4" fmla="*/ 4534761 h 4574598"/>
                <a:gd name="connsiteX5" fmla="*/ 8536 w 11686316"/>
                <a:gd name="connsiteY5" fmla="*/ 2086285 h 4574598"/>
                <a:gd name="connsiteX6" fmla="*/ 2358771 w 11686316"/>
                <a:gd name="connsiteY6" fmla="*/ 8103 h 4574598"/>
                <a:gd name="connsiteX0" fmla="*/ 8002214 w 11684139"/>
                <a:gd name="connsiteY0" fmla="*/ 4144438 h 4566495"/>
                <a:gd name="connsiteX1" fmla="*/ 9651300 w 11684139"/>
                <a:gd name="connsiteY1" fmla="*/ 4541772 h 4566495"/>
                <a:gd name="connsiteX2" fmla="*/ 11684139 w 11684139"/>
                <a:gd name="connsiteY2" fmla="*/ 2357792 h 4566495"/>
                <a:gd name="connsiteX3" fmla="*/ 2313428 w 11684139"/>
                <a:gd name="connsiteY3" fmla="*/ 4526658 h 4566495"/>
                <a:gd name="connsiteX4" fmla="*/ 8536 w 11684139"/>
                <a:gd name="connsiteY4" fmla="*/ 2078182 h 4566495"/>
                <a:gd name="connsiteX5" fmla="*/ 2358771 w 11684139"/>
                <a:gd name="connsiteY5" fmla="*/ 0 h 4566495"/>
                <a:gd name="connsiteX0" fmla="*/ 8002214 w 9651300"/>
                <a:gd name="connsiteY0" fmla="*/ 4144438 h 4728709"/>
                <a:gd name="connsiteX1" fmla="*/ 9651300 w 9651300"/>
                <a:gd name="connsiteY1" fmla="*/ 4541772 h 4728709"/>
                <a:gd name="connsiteX2" fmla="*/ 2313428 w 9651300"/>
                <a:gd name="connsiteY2" fmla="*/ 4526658 h 4728709"/>
                <a:gd name="connsiteX3" fmla="*/ 8536 w 9651300"/>
                <a:gd name="connsiteY3" fmla="*/ 2078182 h 4728709"/>
                <a:gd name="connsiteX4" fmla="*/ 2358771 w 9651300"/>
                <a:gd name="connsiteY4" fmla="*/ 0 h 4728709"/>
                <a:gd name="connsiteX0" fmla="*/ 8002214 w 8002214"/>
                <a:gd name="connsiteY0" fmla="*/ 4144438 h 4626907"/>
                <a:gd name="connsiteX1" fmla="*/ 2313428 w 8002214"/>
                <a:gd name="connsiteY1" fmla="*/ 4526658 h 4626907"/>
                <a:gd name="connsiteX2" fmla="*/ 8536 w 8002214"/>
                <a:gd name="connsiteY2" fmla="*/ 2078182 h 4626907"/>
                <a:gd name="connsiteX3" fmla="*/ 2358771 w 8002214"/>
                <a:gd name="connsiteY3" fmla="*/ 0 h 4626907"/>
                <a:gd name="connsiteX0" fmla="*/ 2313428 w 2358771"/>
                <a:gd name="connsiteY0" fmla="*/ 4526658 h 4531684"/>
                <a:gd name="connsiteX1" fmla="*/ 8536 w 2358771"/>
                <a:gd name="connsiteY1" fmla="*/ 2078182 h 4531684"/>
                <a:gd name="connsiteX2" fmla="*/ 2358771 w 2358771"/>
                <a:gd name="connsiteY2" fmla="*/ 0 h 45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58771" h="4531684">
                  <a:moveTo>
                    <a:pt x="2313428" y="4526658"/>
                  </a:moveTo>
                  <a:cubicBezTo>
                    <a:pt x="1121938" y="4617342"/>
                    <a:pt x="-114896" y="3468675"/>
                    <a:pt x="8536" y="2078182"/>
                  </a:cubicBezTo>
                  <a:cubicBezTo>
                    <a:pt x="43803" y="1687736"/>
                    <a:pt x="192423" y="80608"/>
                    <a:pt x="2358771" y="0"/>
                  </a:cubicBezTo>
                </a:path>
              </a:pathLst>
            </a:custGeom>
            <a:noFill/>
            <a:ln w="152400" cap="rnd">
              <a:solidFill>
                <a:schemeClr val="accent1">
                  <a:lumMod val="60000"/>
                  <a:lumOff val="40000"/>
                  <a:alpha val="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291BA80-7C54-07EA-56AA-5AFB69AC7185}"/>
                </a:ext>
              </a:extLst>
            </p:cNvPr>
            <p:cNvSpPr/>
            <p:nvPr/>
          </p:nvSpPr>
          <p:spPr>
            <a:xfrm flipH="1">
              <a:off x="8179781" y="971708"/>
              <a:ext cx="2358771" cy="4531684"/>
            </a:xfrm>
            <a:custGeom>
              <a:avLst/>
              <a:gdLst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11414 w 11682125"/>
                <a:gd name="connsiteY0" fmla="*/ 4526658 h 4541772"/>
                <a:gd name="connsiteX1" fmla="*/ 6522 w 11682125"/>
                <a:gd name="connsiteY1" fmla="*/ 2078182 h 4541772"/>
                <a:gd name="connsiteX2" fmla="*/ 2356757 w 11682125"/>
                <a:gd name="connsiteY2" fmla="*/ 0 h 4541772"/>
                <a:gd name="connsiteX3" fmla="*/ 6006800 w 11682125"/>
                <a:gd name="connsiteY3" fmla="*/ 2410691 h 4541772"/>
                <a:gd name="connsiteX4" fmla="*/ 9649286 w 11682125"/>
                <a:gd name="connsiteY4" fmla="*/ 4541772 h 4541772"/>
                <a:gd name="connsiteX5" fmla="*/ 11682125 w 11682125"/>
                <a:gd name="connsiteY5" fmla="*/ 2357792 h 4541772"/>
                <a:gd name="connsiteX6" fmla="*/ 9150522 w 11682125"/>
                <a:gd name="connsiteY6" fmla="*/ 0 h 4541772"/>
                <a:gd name="connsiteX7" fmla="*/ 5530707 w 11682125"/>
                <a:gd name="connsiteY7" fmla="*/ 2576945 h 4541772"/>
                <a:gd name="connsiteX8" fmla="*/ 2311414 w 11682125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34328 h 4549442"/>
                <a:gd name="connsiteX1" fmla="*/ 8536 w 11684139"/>
                <a:gd name="connsiteY1" fmla="*/ 2085852 h 4549442"/>
                <a:gd name="connsiteX2" fmla="*/ 2358771 w 11684139"/>
                <a:gd name="connsiteY2" fmla="*/ 7670 h 4549442"/>
                <a:gd name="connsiteX3" fmla="*/ 6008814 w 11684139"/>
                <a:gd name="connsiteY3" fmla="*/ 2418361 h 4549442"/>
                <a:gd name="connsiteX4" fmla="*/ 9651300 w 11684139"/>
                <a:gd name="connsiteY4" fmla="*/ 4549442 h 4549442"/>
                <a:gd name="connsiteX5" fmla="*/ 11684139 w 11684139"/>
                <a:gd name="connsiteY5" fmla="*/ 2365462 h 4549442"/>
                <a:gd name="connsiteX6" fmla="*/ 9152536 w 11684139"/>
                <a:gd name="connsiteY6" fmla="*/ 7670 h 4549442"/>
                <a:gd name="connsiteX7" fmla="*/ 5532721 w 11684139"/>
                <a:gd name="connsiteY7" fmla="*/ 2584615 h 4549442"/>
                <a:gd name="connsiteX8" fmla="*/ 2313428 w 11684139"/>
                <a:gd name="connsiteY8" fmla="*/ 4534328 h 4549442"/>
                <a:gd name="connsiteX0" fmla="*/ 2313428 w 11686316"/>
                <a:gd name="connsiteY0" fmla="*/ 4534760 h 4549874"/>
                <a:gd name="connsiteX1" fmla="*/ 8536 w 11686316"/>
                <a:gd name="connsiteY1" fmla="*/ 2086284 h 4549874"/>
                <a:gd name="connsiteX2" fmla="*/ 2358771 w 11686316"/>
                <a:gd name="connsiteY2" fmla="*/ 8102 h 4549874"/>
                <a:gd name="connsiteX3" fmla="*/ 6008814 w 11686316"/>
                <a:gd name="connsiteY3" fmla="*/ 2418793 h 4549874"/>
                <a:gd name="connsiteX4" fmla="*/ 9651300 w 11686316"/>
                <a:gd name="connsiteY4" fmla="*/ 4549874 h 4549874"/>
                <a:gd name="connsiteX5" fmla="*/ 11684139 w 11686316"/>
                <a:gd name="connsiteY5" fmla="*/ 2365894 h 4549874"/>
                <a:gd name="connsiteX6" fmla="*/ 9152536 w 11686316"/>
                <a:gd name="connsiteY6" fmla="*/ 8102 h 4549874"/>
                <a:gd name="connsiteX7" fmla="*/ 5532721 w 11686316"/>
                <a:gd name="connsiteY7" fmla="*/ 2585047 h 4549874"/>
                <a:gd name="connsiteX8" fmla="*/ 2313428 w 11686316"/>
                <a:gd name="connsiteY8" fmla="*/ 4534760 h 4549874"/>
                <a:gd name="connsiteX0" fmla="*/ 2313428 w 11686316"/>
                <a:gd name="connsiteY0" fmla="*/ 4534760 h 4549874"/>
                <a:gd name="connsiteX1" fmla="*/ 8536 w 11686316"/>
                <a:gd name="connsiteY1" fmla="*/ 2086284 h 4549874"/>
                <a:gd name="connsiteX2" fmla="*/ 2358771 w 11686316"/>
                <a:gd name="connsiteY2" fmla="*/ 8102 h 4549874"/>
                <a:gd name="connsiteX3" fmla="*/ 6008814 w 11686316"/>
                <a:gd name="connsiteY3" fmla="*/ 2418793 h 4549874"/>
                <a:gd name="connsiteX4" fmla="*/ 9651300 w 11686316"/>
                <a:gd name="connsiteY4" fmla="*/ 4549874 h 4549874"/>
                <a:gd name="connsiteX5" fmla="*/ 11684139 w 11686316"/>
                <a:gd name="connsiteY5" fmla="*/ 2365894 h 4549874"/>
                <a:gd name="connsiteX6" fmla="*/ 9152536 w 11686316"/>
                <a:gd name="connsiteY6" fmla="*/ 8102 h 4549874"/>
                <a:gd name="connsiteX7" fmla="*/ 5532721 w 11686316"/>
                <a:gd name="connsiteY7" fmla="*/ 2585047 h 4549874"/>
                <a:gd name="connsiteX8" fmla="*/ 2313428 w 11686316"/>
                <a:gd name="connsiteY8" fmla="*/ 4534760 h 4549874"/>
                <a:gd name="connsiteX0" fmla="*/ 2313428 w 11686316"/>
                <a:gd name="connsiteY0" fmla="*/ 4534760 h 4549874"/>
                <a:gd name="connsiteX1" fmla="*/ 8536 w 11686316"/>
                <a:gd name="connsiteY1" fmla="*/ 2086284 h 4549874"/>
                <a:gd name="connsiteX2" fmla="*/ 2358771 w 11686316"/>
                <a:gd name="connsiteY2" fmla="*/ 8102 h 4549874"/>
                <a:gd name="connsiteX3" fmla="*/ 6008814 w 11686316"/>
                <a:gd name="connsiteY3" fmla="*/ 2418793 h 4549874"/>
                <a:gd name="connsiteX4" fmla="*/ 9651300 w 11686316"/>
                <a:gd name="connsiteY4" fmla="*/ 4549874 h 4549874"/>
                <a:gd name="connsiteX5" fmla="*/ 11684139 w 11686316"/>
                <a:gd name="connsiteY5" fmla="*/ 2365894 h 4549874"/>
                <a:gd name="connsiteX6" fmla="*/ 9152536 w 11686316"/>
                <a:gd name="connsiteY6" fmla="*/ 8102 h 4549874"/>
                <a:gd name="connsiteX7" fmla="*/ 5532721 w 11686316"/>
                <a:gd name="connsiteY7" fmla="*/ 2585047 h 4549874"/>
                <a:gd name="connsiteX8" fmla="*/ 2313428 w 11686316"/>
                <a:gd name="connsiteY8" fmla="*/ 4534760 h 4549874"/>
                <a:gd name="connsiteX0" fmla="*/ 2313428 w 11686316"/>
                <a:gd name="connsiteY0" fmla="*/ 4534760 h 4564080"/>
                <a:gd name="connsiteX1" fmla="*/ 8536 w 11686316"/>
                <a:gd name="connsiteY1" fmla="*/ 2086284 h 4564080"/>
                <a:gd name="connsiteX2" fmla="*/ 2358771 w 11686316"/>
                <a:gd name="connsiteY2" fmla="*/ 8102 h 4564080"/>
                <a:gd name="connsiteX3" fmla="*/ 6008814 w 11686316"/>
                <a:gd name="connsiteY3" fmla="*/ 2418793 h 4564080"/>
                <a:gd name="connsiteX4" fmla="*/ 9651300 w 11686316"/>
                <a:gd name="connsiteY4" fmla="*/ 4549874 h 4564080"/>
                <a:gd name="connsiteX5" fmla="*/ 11684139 w 11686316"/>
                <a:gd name="connsiteY5" fmla="*/ 2365894 h 4564080"/>
                <a:gd name="connsiteX6" fmla="*/ 9152536 w 11686316"/>
                <a:gd name="connsiteY6" fmla="*/ 8102 h 4564080"/>
                <a:gd name="connsiteX7" fmla="*/ 5532721 w 11686316"/>
                <a:gd name="connsiteY7" fmla="*/ 2585047 h 4564080"/>
                <a:gd name="connsiteX8" fmla="*/ 2313428 w 11686316"/>
                <a:gd name="connsiteY8" fmla="*/ 4534760 h 4564080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7825"/>
                <a:gd name="connsiteX1" fmla="*/ 8536 w 11686316"/>
                <a:gd name="connsiteY1" fmla="*/ 2086284 h 4567825"/>
                <a:gd name="connsiteX2" fmla="*/ 2358771 w 11686316"/>
                <a:gd name="connsiteY2" fmla="*/ 8102 h 4567825"/>
                <a:gd name="connsiteX3" fmla="*/ 6220410 w 11686316"/>
                <a:gd name="connsiteY3" fmla="*/ 2607718 h 4567825"/>
                <a:gd name="connsiteX4" fmla="*/ 9651300 w 11686316"/>
                <a:gd name="connsiteY4" fmla="*/ 4549874 h 4567825"/>
                <a:gd name="connsiteX5" fmla="*/ 11684139 w 11686316"/>
                <a:gd name="connsiteY5" fmla="*/ 2365894 h 4567825"/>
                <a:gd name="connsiteX6" fmla="*/ 9152536 w 11686316"/>
                <a:gd name="connsiteY6" fmla="*/ 8102 h 4567825"/>
                <a:gd name="connsiteX7" fmla="*/ 5540278 w 11686316"/>
                <a:gd name="connsiteY7" fmla="*/ 2607718 h 4567825"/>
                <a:gd name="connsiteX8" fmla="*/ 2313428 w 11686316"/>
                <a:gd name="connsiteY8" fmla="*/ 4534760 h 4567825"/>
                <a:gd name="connsiteX0" fmla="*/ 2313428 w 11686316"/>
                <a:gd name="connsiteY0" fmla="*/ 4534760 h 4567825"/>
                <a:gd name="connsiteX1" fmla="*/ 8536 w 11686316"/>
                <a:gd name="connsiteY1" fmla="*/ 2086284 h 4567825"/>
                <a:gd name="connsiteX2" fmla="*/ 2358771 w 11686316"/>
                <a:gd name="connsiteY2" fmla="*/ 8102 h 4567825"/>
                <a:gd name="connsiteX3" fmla="*/ 6220410 w 11686316"/>
                <a:gd name="connsiteY3" fmla="*/ 2607718 h 4567825"/>
                <a:gd name="connsiteX4" fmla="*/ 9651300 w 11686316"/>
                <a:gd name="connsiteY4" fmla="*/ 4549874 h 4567825"/>
                <a:gd name="connsiteX5" fmla="*/ 11684139 w 11686316"/>
                <a:gd name="connsiteY5" fmla="*/ 2365894 h 4567825"/>
                <a:gd name="connsiteX6" fmla="*/ 9152536 w 11686316"/>
                <a:gd name="connsiteY6" fmla="*/ 8102 h 4567825"/>
                <a:gd name="connsiteX7" fmla="*/ 5540278 w 11686316"/>
                <a:gd name="connsiteY7" fmla="*/ 2607718 h 4567825"/>
                <a:gd name="connsiteX8" fmla="*/ 2313428 w 11686316"/>
                <a:gd name="connsiteY8" fmla="*/ 4534760 h 4567825"/>
                <a:gd name="connsiteX0" fmla="*/ 2313428 w 11686316"/>
                <a:gd name="connsiteY0" fmla="*/ 4534760 h 4568823"/>
                <a:gd name="connsiteX1" fmla="*/ 8536 w 11686316"/>
                <a:gd name="connsiteY1" fmla="*/ 2086284 h 4568823"/>
                <a:gd name="connsiteX2" fmla="*/ 2358771 w 11686316"/>
                <a:gd name="connsiteY2" fmla="*/ 8102 h 4568823"/>
                <a:gd name="connsiteX3" fmla="*/ 6220410 w 11686316"/>
                <a:gd name="connsiteY3" fmla="*/ 2607718 h 4568823"/>
                <a:gd name="connsiteX4" fmla="*/ 9651300 w 11686316"/>
                <a:gd name="connsiteY4" fmla="*/ 4549874 h 4568823"/>
                <a:gd name="connsiteX5" fmla="*/ 11684139 w 11686316"/>
                <a:gd name="connsiteY5" fmla="*/ 2365894 h 4568823"/>
                <a:gd name="connsiteX6" fmla="*/ 9152536 w 11686316"/>
                <a:gd name="connsiteY6" fmla="*/ 8102 h 4568823"/>
                <a:gd name="connsiteX7" fmla="*/ 5540278 w 11686316"/>
                <a:gd name="connsiteY7" fmla="*/ 2607718 h 4568823"/>
                <a:gd name="connsiteX8" fmla="*/ 2313428 w 11686316"/>
                <a:gd name="connsiteY8" fmla="*/ 4534760 h 4568823"/>
                <a:gd name="connsiteX0" fmla="*/ 2313428 w 11686316"/>
                <a:gd name="connsiteY0" fmla="*/ 4534760 h 4563253"/>
                <a:gd name="connsiteX1" fmla="*/ 8536 w 11686316"/>
                <a:gd name="connsiteY1" fmla="*/ 2086284 h 4563253"/>
                <a:gd name="connsiteX2" fmla="*/ 2358771 w 11686316"/>
                <a:gd name="connsiteY2" fmla="*/ 8102 h 4563253"/>
                <a:gd name="connsiteX3" fmla="*/ 6220410 w 11686316"/>
                <a:gd name="connsiteY3" fmla="*/ 2607718 h 4563253"/>
                <a:gd name="connsiteX4" fmla="*/ 9651300 w 11686316"/>
                <a:gd name="connsiteY4" fmla="*/ 4549874 h 4563253"/>
                <a:gd name="connsiteX5" fmla="*/ 11684139 w 11686316"/>
                <a:gd name="connsiteY5" fmla="*/ 2365894 h 4563253"/>
                <a:gd name="connsiteX6" fmla="*/ 9152536 w 11686316"/>
                <a:gd name="connsiteY6" fmla="*/ 8102 h 4563253"/>
                <a:gd name="connsiteX7" fmla="*/ 5540278 w 11686316"/>
                <a:gd name="connsiteY7" fmla="*/ 2607718 h 4563253"/>
                <a:gd name="connsiteX8" fmla="*/ 2313428 w 11686316"/>
                <a:gd name="connsiteY8" fmla="*/ 4534760 h 4563253"/>
                <a:gd name="connsiteX0" fmla="*/ 2313428 w 11686316"/>
                <a:gd name="connsiteY0" fmla="*/ 4617395 h 4645888"/>
                <a:gd name="connsiteX1" fmla="*/ 8536 w 11686316"/>
                <a:gd name="connsiteY1" fmla="*/ 2168919 h 4645888"/>
                <a:gd name="connsiteX2" fmla="*/ 2358771 w 11686316"/>
                <a:gd name="connsiteY2" fmla="*/ 90737 h 4645888"/>
                <a:gd name="connsiteX3" fmla="*/ 4059100 w 11686316"/>
                <a:gd name="connsiteY3" fmla="*/ 604614 h 4645888"/>
                <a:gd name="connsiteX4" fmla="*/ 6220410 w 11686316"/>
                <a:gd name="connsiteY4" fmla="*/ 2690353 h 4645888"/>
                <a:gd name="connsiteX5" fmla="*/ 9651300 w 11686316"/>
                <a:gd name="connsiteY5" fmla="*/ 4632509 h 4645888"/>
                <a:gd name="connsiteX6" fmla="*/ 11684139 w 11686316"/>
                <a:gd name="connsiteY6" fmla="*/ 2448529 h 4645888"/>
                <a:gd name="connsiteX7" fmla="*/ 9152536 w 11686316"/>
                <a:gd name="connsiteY7" fmla="*/ 90737 h 4645888"/>
                <a:gd name="connsiteX8" fmla="*/ 5540278 w 11686316"/>
                <a:gd name="connsiteY8" fmla="*/ 2690353 h 4645888"/>
                <a:gd name="connsiteX9" fmla="*/ 2313428 w 11686316"/>
                <a:gd name="connsiteY9" fmla="*/ 4617395 h 4645888"/>
                <a:gd name="connsiteX0" fmla="*/ 2313428 w 11686316"/>
                <a:gd name="connsiteY0" fmla="*/ 4617395 h 4741666"/>
                <a:gd name="connsiteX1" fmla="*/ 8536 w 11686316"/>
                <a:gd name="connsiteY1" fmla="*/ 2168919 h 4741666"/>
                <a:gd name="connsiteX2" fmla="*/ 2358771 w 11686316"/>
                <a:gd name="connsiteY2" fmla="*/ 90737 h 4741666"/>
                <a:gd name="connsiteX3" fmla="*/ 4059100 w 11686316"/>
                <a:gd name="connsiteY3" fmla="*/ 604614 h 4741666"/>
                <a:gd name="connsiteX4" fmla="*/ 6220410 w 11686316"/>
                <a:gd name="connsiteY4" fmla="*/ 2690353 h 4741666"/>
                <a:gd name="connsiteX5" fmla="*/ 8002214 w 11686316"/>
                <a:gd name="connsiteY5" fmla="*/ 4235175 h 4741666"/>
                <a:gd name="connsiteX6" fmla="*/ 9651300 w 11686316"/>
                <a:gd name="connsiteY6" fmla="*/ 4632509 h 4741666"/>
                <a:gd name="connsiteX7" fmla="*/ 11684139 w 11686316"/>
                <a:gd name="connsiteY7" fmla="*/ 2448529 h 4741666"/>
                <a:gd name="connsiteX8" fmla="*/ 9152536 w 11686316"/>
                <a:gd name="connsiteY8" fmla="*/ 90737 h 4741666"/>
                <a:gd name="connsiteX9" fmla="*/ 5540278 w 11686316"/>
                <a:gd name="connsiteY9" fmla="*/ 2690353 h 4741666"/>
                <a:gd name="connsiteX10" fmla="*/ 2313428 w 11686316"/>
                <a:gd name="connsiteY10" fmla="*/ 4617395 h 4741666"/>
                <a:gd name="connsiteX0" fmla="*/ 2313428 w 11686316"/>
                <a:gd name="connsiteY0" fmla="*/ 4617395 h 4676432"/>
                <a:gd name="connsiteX1" fmla="*/ 8536 w 11686316"/>
                <a:gd name="connsiteY1" fmla="*/ 2168919 h 4676432"/>
                <a:gd name="connsiteX2" fmla="*/ 2358771 w 11686316"/>
                <a:gd name="connsiteY2" fmla="*/ 90737 h 4676432"/>
                <a:gd name="connsiteX3" fmla="*/ 4059100 w 11686316"/>
                <a:gd name="connsiteY3" fmla="*/ 604614 h 4676432"/>
                <a:gd name="connsiteX4" fmla="*/ 6220410 w 11686316"/>
                <a:gd name="connsiteY4" fmla="*/ 2690353 h 4676432"/>
                <a:gd name="connsiteX5" fmla="*/ 8002214 w 11686316"/>
                <a:gd name="connsiteY5" fmla="*/ 4235175 h 4676432"/>
                <a:gd name="connsiteX6" fmla="*/ 9651300 w 11686316"/>
                <a:gd name="connsiteY6" fmla="*/ 4632509 h 4676432"/>
                <a:gd name="connsiteX7" fmla="*/ 11684139 w 11686316"/>
                <a:gd name="connsiteY7" fmla="*/ 2448529 h 4676432"/>
                <a:gd name="connsiteX8" fmla="*/ 9152536 w 11686316"/>
                <a:gd name="connsiteY8" fmla="*/ 90737 h 4676432"/>
                <a:gd name="connsiteX9" fmla="*/ 5540278 w 11686316"/>
                <a:gd name="connsiteY9" fmla="*/ 2690353 h 4676432"/>
                <a:gd name="connsiteX10" fmla="*/ 2313428 w 11686316"/>
                <a:gd name="connsiteY10" fmla="*/ 4617395 h 4676432"/>
                <a:gd name="connsiteX0" fmla="*/ 2313428 w 11686316"/>
                <a:gd name="connsiteY0" fmla="*/ 4617395 h 4657232"/>
                <a:gd name="connsiteX1" fmla="*/ 8536 w 11686316"/>
                <a:gd name="connsiteY1" fmla="*/ 2168919 h 4657232"/>
                <a:gd name="connsiteX2" fmla="*/ 2358771 w 11686316"/>
                <a:gd name="connsiteY2" fmla="*/ 90737 h 4657232"/>
                <a:gd name="connsiteX3" fmla="*/ 4059100 w 11686316"/>
                <a:gd name="connsiteY3" fmla="*/ 604614 h 4657232"/>
                <a:gd name="connsiteX4" fmla="*/ 6220410 w 11686316"/>
                <a:gd name="connsiteY4" fmla="*/ 2690353 h 4657232"/>
                <a:gd name="connsiteX5" fmla="*/ 8002214 w 11686316"/>
                <a:gd name="connsiteY5" fmla="*/ 4235175 h 4657232"/>
                <a:gd name="connsiteX6" fmla="*/ 9651300 w 11686316"/>
                <a:gd name="connsiteY6" fmla="*/ 4632509 h 4657232"/>
                <a:gd name="connsiteX7" fmla="*/ 11684139 w 11686316"/>
                <a:gd name="connsiteY7" fmla="*/ 2448529 h 4657232"/>
                <a:gd name="connsiteX8" fmla="*/ 9152536 w 11686316"/>
                <a:gd name="connsiteY8" fmla="*/ 90737 h 4657232"/>
                <a:gd name="connsiteX9" fmla="*/ 5540278 w 11686316"/>
                <a:gd name="connsiteY9" fmla="*/ 2690353 h 4657232"/>
                <a:gd name="connsiteX10" fmla="*/ 2313428 w 11686316"/>
                <a:gd name="connsiteY10" fmla="*/ 4617395 h 4657232"/>
                <a:gd name="connsiteX0" fmla="*/ 2313428 w 11686316"/>
                <a:gd name="connsiteY0" fmla="*/ 4537812 h 4577649"/>
                <a:gd name="connsiteX1" fmla="*/ 8536 w 11686316"/>
                <a:gd name="connsiteY1" fmla="*/ 2089336 h 4577649"/>
                <a:gd name="connsiteX2" fmla="*/ 2358771 w 11686316"/>
                <a:gd name="connsiteY2" fmla="*/ 11154 h 4577649"/>
                <a:gd name="connsiteX3" fmla="*/ 4059100 w 11686316"/>
                <a:gd name="connsiteY3" fmla="*/ 525031 h 4577649"/>
                <a:gd name="connsiteX4" fmla="*/ 6220410 w 11686316"/>
                <a:gd name="connsiteY4" fmla="*/ 2610770 h 4577649"/>
                <a:gd name="connsiteX5" fmla="*/ 8002214 w 11686316"/>
                <a:gd name="connsiteY5" fmla="*/ 4155592 h 4577649"/>
                <a:gd name="connsiteX6" fmla="*/ 9651300 w 11686316"/>
                <a:gd name="connsiteY6" fmla="*/ 4552926 h 4577649"/>
                <a:gd name="connsiteX7" fmla="*/ 11684139 w 11686316"/>
                <a:gd name="connsiteY7" fmla="*/ 2368946 h 4577649"/>
                <a:gd name="connsiteX8" fmla="*/ 9152536 w 11686316"/>
                <a:gd name="connsiteY8" fmla="*/ 11154 h 4577649"/>
                <a:gd name="connsiteX9" fmla="*/ 5540278 w 11686316"/>
                <a:gd name="connsiteY9" fmla="*/ 2610770 h 4577649"/>
                <a:gd name="connsiteX10" fmla="*/ 2313428 w 11686316"/>
                <a:gd name="connsiteY10" fmla="*/ 4537812 h 4577649"/>
                <a:gd name="connsiteX0" fmla="*/ 2313428 w 11686316"/>
                <a:gd name="connsiteY0" fmla="*/ 4534761 h 4574598"/>
                <a:gd name="connsiteX1" fmla="*/ 8536 w 11686316"/>
                <a:gd name="connsiteY1" fmla="*/ 2086285 h 4574598"/>
                <a:gd name="connsiteX2" fmla="*/ 2358771 w 11686316"/>
                <a:gd name="connsiteY2" fmla="*/ 8103 h 4574598"/>
                <a:gd name="connsiteX3" fmla="*/ 4059100 w 11686316"/>
                <a:gd name="connsiteY3" fmla="*/ 521980 h 4574598"/>
                <a:gd name="connsiteX4" fmla="*/ 6220410 w 11686316"/>
                <a:gd name="connsiteY4" fmla="*/ 2607719 h 4574598"/>
                <a:gd name="connsiteX5" fmla="*/ 8002214 w 11686316"/>
                <a:gd name="connsiteY5" fmla="*/ 4152541 h 4574598"/>
                <a:gd name="connsiteX6" fmla="*/ 9651300 w 11686316"/>
                <a:gd name="connsiteY6" fmla="*/ 4549875 h 4574598"/>
                <a:gd name="connsiteX7" fmla="*/ 11684139 w 11686316"/>
                <a:gd name="connsiteY7" fmla="*/ 2365895 h 4574598"/>
                <a:gd name="connsiteX8" fmla="*/ 9152536 w 11686316"/>
                <a:gd name="connsiteY8" fmla="*/ 8103 h 4574598"/>
                <a:gd name="connsiteX9" fmla="*/ 5540278 w 11686316"/>
                <a:gd name="connsiteY9" fmla="*/ 2607719 h 4574598"/>
                <a:gd name="connsiteX10" fmla="*/ 2313428 w 11686316"/>
                <a:gd name="connsiteY10" fmla="*/ 4534761 h 4574598"/>
                <a:gd name="connsiteX0" fmla="*/ 2313428 w 11686316"/>
                <a:gd name="connsiteY0" fmla="*/ 4542168 h 4582005"/>
                <a:gd name="connsiteX1" fmla="*/ 8536 w 11686316"/>
                <a:gd name="connsiteY1" fmla="*/ 2093692 h 4582005"/>
                <a:gd name="connsiteX2" fmla="*/ 2358771 w 11686316"/>
                <a:gd name="connsiteY2" fmla="*/ 15510 h 4582005"/>
                <a:gd name="connsiteX3" fmla="*/ 4059100 w 11686316"/>
                <a:gd name="connsiteY3" fmla="*/ 529387 h 4582005"/>
                <a:gd name="connsiteX4" fmla="*/ 8002214 w 11686316"/>
                <a:gd name="connsiteY4" fmla="*/ 4159948 h 4582005"/>
                <a:gd name="connsiteX5" fmla="*/ 9651300 w 11686316"/>
                <a:gd name="connsiteY5" fmla="*/ 4557282 h 4582005"/>
                <a:gd name="connsiteX6" fmla="*/ 11684139 w 11686316"/>
                <a:gd name="connsiteY6" fmla="*/ 2373302 h 4582005"/>
                <a:gd name="connsiteX7" fmla="*/ 9152536 w 11686316"/>
                <a:gd name="connsiteY7" fmla="*/ 15510 h 4582005"/>
                <a:gd name="connsiteX8" fmla="*/ 5540278 w 11686316"/>
                <a:gd name="connsiteY8" fmla="*/ 2615126 h 4582005"/>
                <a:gd name="connsiteX9" fmla="*/ 2313428 w 11686316"/>
                <a:gd name="connsiteY9" fmla="*/ 4542168 h 4582005"/>
                <a:gd name="connsiteX0" fmla="*/ 8002214 w 11686316"/>
                <a:gd name="connsiteY0" fmla="*/ 4156831 h 4578888"/>
                <a:gd name="connsiteX1" fmla="*/ 9651300 w 11686316"/>
                <a:gd name="connsiteY1" fmla="*/ 4554165 h 4578888"/>
                <a:gd name="connsiteX2" fmla="*/ 11684139 w 11686316"/>
                <a:gd name="connsiteY2" fmla="*/ 2370185 h 4578888"/>
                <a:gd name="connsiteX3" fmla="*/ 9152536 w 11686316"/>
                <a:gd name="connsiteY3" fmla="*/ 12393 h 4578888"/>
                <a:gd name="connsiteX4" fmla="*/ 5540278 w 11686316"/>
                <a:gd name="connsiteY4" fmla="*/ 2612009 h 4578888"/>
                <a:gd name="connsiteX5" fmla="*/ 2313428 w 11686316"/>
                <a:gd name="connsiteY5" fmla="*/ 4539051 h 4578888"/>
                <a:gd name="connsiteX6" fmla="*/ 8536 w 11686316"/>
                <a:gd name="connsiteY6" fmla="*/ 2090575 h 4578888"/>
                <a:gd name="connsiteX7" fmla="*/ 2358771 w 11686316"/>
                <a:gd name="connsiteY7" fmla="*/ 12393 h 4578888"/>
                <a:gd name="connsiteX8" fmla="*/ 4150540 w 11686316"/>
                <a:gd name="connsiteY8" fmla="*/ 617710 h 457888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14821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14821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14821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2313428 w 11686316"/>
                <a:gd name="connsiteY4" fmla="*/ 4534761 h 4574598"/>
                <a:gd name="connsiteX5" fmla="*/ 8536 w 11686316"/>
                <a:gd name="connsiteY5" fmla="*/ 2086285 h 4574598"/>
                <a:gd name="connsiteX6" fmla="*/ 2358771 w 11686316"/>
                <a:gd name="connsiteY6" fmla="*/ 8103 h 4574598"/>
                <a:gd name="connsiteX0" fmla="*/ 8002214 w 11684139"/>
                <a:gd name="connsiteY0" fmla="*/ 4144438 h 4566495"/>
                <a:gd name="connsiteX1" fmla="*/ 9651300 w 11684139"/>
                <a:gd name="connsiteY1" fmla="*/ 4541772 h 4566495"/>
                <a:gd name="connsiteX2" fmla="*/ 11684139 w 11684139"/>
                <a:gd name="connsiteY2" fmla="*/ 2357792 h 4566495"/>
                <a:gd name="connsiteX3" fmla="*/ 2313428 w 11684139"/>
                <a:gd name="connsiteY3" fmla="*/ 4526658 h 4566495"/>
                <a:gd name="connsiteX4" fmla="*/ 8536 w 11684139"/>
                <a:gd name="connsiteY4" fmla="*/ 2078182 h 4566495"/>
                <a:gd name="connsiteX5" fmla="*/ 2358771 w 11684139"/>
                <a:gd name="connsiteY5" fmla="*/ 0 h 4566495"/>
                <a:gd name="connsiteX0" fmla="*/ 8002214 w 9651300"/>
                <a:gd name="connsiteY0" fmla="*/ 4144438 h 4728709"/>
                <a:gd name="connsiteX1" fmla="*/ 9651300 w 9651300"/>
                <a:gd name="connsiteY1" fmla="*/ 4541772 h 4728709"/>
                <a:gd name="connsiteX2" fmla="*/ 2313428 w 9651300"/>
                <a:gd name="connsiteY2" fmla="*/ 4526658 h 4728709"/>
                <a:gd name="connsiteX3" fmla="*/ 8536 w 9651300"/>
                <a:gd name="connsiteY3" fmla="*/ 2078182 h 4728709"/>
                <a:gd name="connsiteX4" fmla="*/ 2358771 w 9651300"/>
                <a:gd name="connsiteY4" fmla="*/ 0 h 4728709"/>
                <a:gd name="connsiteX0" fmla="*/ 8002214 w 8002214"/>
                <a:gd name="connsiteY0" fmla="*/ 4144438 h 4626907"/>
                <a:gd name="connsiteX1" fmla="*/ 2313428 w 8002214"/>
                <a:gd name="connsiteY1" fmla="*/ 4526658 h 4626907"/>
                <a:gd name="connsiteX2" fmla="*/ 8536 w 8002214"/>
                <a:gd name="connsiteY2" fmla="*/ 2078182 h 4626907"/>
                <a:gd name="connsiteX3" fmla="*/ 2358771 w 8002214"/>
                <a:gd name="connsiteY3" fmla="*/ 0 h 4626907"/>
                <a:gd name="connsiteX0" fmla="*/ 2313428 w 2358771"/>
                <a:gd name="connsiteY0" fmla="*/ 4526658 h 4531684"/>
                <a:gd name="connsiteX1" fmla="*/ 8536 w 2358771"/>
                <a:gd name="connsiteY1" fmla="*/ 2078182 h 4531684"/>
                <a:gd name="connsiteX2" fmla="*/ 2358771 w 2358771"/>
                <a:gd name="connsiteY2" fmla="*/ 0 h 45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58771" h="4531684">
                  <a:moveTo>
                    <a:pt x="2313428" y="4526658"/>
                  </a:moveTo>
                  <a:cubicBezTo>
                    <a:pt x="1121938" y="4617342"/>
                    <a:pt x="-114896" y="3468675"/>
                    <a:pt x="8536" y="2078182"/>
                  </a:cubicBezTo>
                  <a:cubicBezTo>
                    <a:pt x="43803" y="1687736"/>
                    <a:pt x="192423" y="80608"/>
                    <a:pt x="2358771" y="0"/>
                  </a:cubicBezTo>
                </a:path>
              </a:pathLst>
            </a:custGeom>
            <a:noFill/>
            <a:ln w="152400" cap="rnd">
              <a:solidFill>
                <a:schemeClr val="accent3">
                  <a:lumMod val="75000"/>
                  <a:alpha val="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EB688CB-2025-78A9-1652-7D559F6F6F61}"/>
                </a:ext>
              </a:extLst>
            </p:cNvPr>
            <p:cNvSpPr/>
            <p:nvPr/>
          </p:nvSpPr>
          <p:spPr>
            <a:xfrm>
              <a:off x="1773510" y="2177507"/>
              <a:ext cx="3864858" cy="2085816"/>
            </a:xfrm>
            <a:custGeom>
              <a:avLst/>
              <a:gdLst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04892 w 11675603"/>
                <a:gd name="connsiteY0" fmla="*/ 4526658 h 4541772"/>
                <a:gd name="connsiteX1" fmla="*/ 0 w 11675603"/>
                <a:gd name="connsiteY1" fmla="*/ 2078182 h 4541772"/>
                <a:gd name="connsiteX2" fmla="*/ 2350235 w 11675603"/>
                <a:gd name="connsiteY2" fmla="*/ 0 h 4541772"/>
                <a:gd name="connsiteX3" fmla="*/ 6000278 w 11675603"/>
                <a:gd name="connsiteY3" fmla="*/ 2410691 h 4541772"/>
                <a:gd name="connsiteX4" fmla="*/ 9642764 w 11675603"/>
                <a:gd name="connsiteY4" fmla="*/ 4541772 h 4541772"/>
                <a:gd name="connsiteX5" fmla="*/ 11675603 w 11675603"/>
                <a:gd name="connsiteY5" fmla="*/ 2357792 h 4541772"/>
                <a:gd name="connsiteX6" fmla="*/ 9144000 w 11675603"/>
                <a:gd name="connsiteY6" fmla="*/ 0 h 4541772"/>
                <a:gd name="connsiteX7" fmla="*/ 5524185 w 11675603"/>
                <a:gd name="connsiteY7" fmla="*/ 2576945 h 4541772"/>
                <a:gd name="connsiteX8" fmla="*/ 2304892 w 11675603"/>
                <a:gd name="connsiteY8" fmla="*/ 4526658 h 4541772"/>
                <a:gd name="connsiteX0" fmla="*/ 2311414 w 11682125"/>
                <a:gd name="connsiteY0" fmla="*/ 4526658 h 4541772"/>
                <a:gd name="connsiteX1" fmla="*/ 6522 w 11682125"/>
                <a:gd name="connsiteY1" fmla="*/ 2078182 h 4541772"/>
                <a:gd name="connsiteX2" fmla="*/ 2356757 w 11682125"/>
                <a:gd name="connsiteY2" fmla="*/ 0 h 4541772"/>
                <a:gd name="connsiteX3" fmla="*/ 6006800 w 11682125"/>
                <a:gd name="connsiteY3" fmla="*/ 2410691 h 4541772"/>
                <a:gd name="connsiteX4" fmla="*/ 9649286 w 11682125"/>
                <a:gd name="connsiteY4" fmla="*/ 4541772 h 4541772"/>
                <a:gd name="connsiteX5" fmla="*/ 11682125 w 11682125"/>
                <a:gd name="connsiteY5" fmla="*/ 2357792 h 4541772"/>
                <a:gd name="connsiteX6" fmla="*/ 9150522 w 11682125"/>
                <a:gd name="connsiteY6" fmla="*/ 0 h 4541772"/>
                <a:gd name="connsiteX7" fmla="*/ 5530707 w 11682125"/>
                <a:gd name="connsiteY7" fmla="*/ 2576945 h 4541772"/>
                <a:gd name="connsiteX8" fmla="*/ 2311414 w 11682125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26658 h 4541772"/>
                <a:gd name="connsiteX1" fmla="*/ 8536 w 11684139"/>
                <a:gd name="connsiteY1" fmla="*/ 2078182 h 4541772"/>
                <a:gd name="connsiteX2" fmla="*/ 2358771 w 11684139"/>
                <a:gd name="connsiteY2" fmla="*/ 0 h 4541772"/>
                <a:gd name="connsiteX3" fmla="*/ 6008814 w 11684139"/>
                <a:gd name="connsiteY3" fmla="*/ 2410691 h 4541772"/>
                <a:gd name="connsiteX4" fmla="*/ 9651300 w 11684139"/>
                <a:gd name="connsiteY4" fmla="*/ 4541772 h 4541772"/>
                <a:gd name="connsiteX5" fmla="*/ 11684139 w 11684139"/>
                <a:gd name="connsiteY5" fmla="*/ 2357792 h 4541772"/>
                <a:gd name="connsiteX6" fmla="*/ 9152536 w 11684139"/>
                <a:gd name="connsiteY6" fmla="*/ 0 h 4541772"/>
                <a:gd name="connsiteX7" fmla="*/ 5532721 w 11684139"/>
                <a:gd name="connsiteY7" fmla="*/ 2576945 h 4541772"/>
                <a:gd name="connsiteX8" fmla="*/ 2313428 w 11684139"/>
                <a:gd name="connsiteY8" fmla="*/ 4526658 h 4541772"/>
                <a:gd name="connsiteX0" fmla="*/ 2313428 w 11684139"/>
                <a:gd name="connsiteY0" fmla="*/ 4534328 h 4549442"/>
                <a:gd name="connsiteX1" fmla="*/ 8536 w 11684139"/>
                <a:gd name="connsiteY1" fmla="*/ 2085852 h 4549442"/>
                <a:gd name="connsiteX2" fmla="*/ 2358771 w 11684139"/>
                <a:gd name="connsiteY2" fmla="*/ 7670 h 4549442"/>
                <a:gd name="connsiteX3" fmla="*/ 6008814 w 11684139"/>
                <a:gd name="connsiteY3" fmla="*/ 2418361 h 4549442"/>
                <a:gd name="connsiteX4" fmla="*/ 9651300 w 11684139"/>
                <a:gd name="connsiteY4" fmla="*/ 4549442 h 4549442"/>
                <a:gd name="connsiteX5" fmla="*/ 11684139 w 11684139"/>
                <a:gd name="connsiteY5" fmla="*/ 2365462 h 4549442"/>
                <a:gd name="connsiteX6" fmla="*/ 9152536 w 11684139"/>
                <a:gd name="connsiteY6" fmla="*/ 7670 h 4549442"/>
                <a:gd name="connsiteX7" fmla="*/ 5532721 w 11684139"/>
                <a:gd name="connsiteY7" fmla="*/ 2584615 h 4549442"/>
                <a:gd name="connsiteX8" fmla="*/ 2313428 w 11684139"/>
                <a:gd name="connsiteY8" fmla="*/ 4534328 h 4549442"/>
                <a:gd name="connsiteX0" fmla="*/ 2313428 w 11686316"/>
                <a:gd name="connsiteY0" fmla="*/ 4534760 h 4549874"/>
                <a:gd name="connsiteX1" fmla="*/ 8536 w 11686316"/>
                <a:gd name="connsiteY1" fmla="*/ 2086284 h 4549874"/>
                <a:gd name="connsiteX2" fmla="*/ 2358771 w 11686316"/>
                <a:gd name="connsiteY2" fmla="*/ 8102 h 4549874"/>
                <a:gd name="connsiteX3" fmla="*/ 6008814 w 11686316"/>
                <a:gd name="connsiteY3" fmla="*/ 2418793 h 4549874"/>
                <a:gd name="connsiteX4" fmla="*/ 9651300 w 11686316"/>
                <a:gd name="connsiteY4" fmla="*/ 4549874 h 4549874"/>
                <a:gd name="connsiteX5" fmla="*/ 11684139 w 11686316"/>
                <a:gd name="connsiteY5" fmla="*/ 2365894 h 4549874"/>
                <a:gd name="connsiteX6" fmla="*/ 9152536 w 11686316"/>
                <a:gd name="connsiteY6" fmla="*/ 8102 h 4549874"/>
                <a:gd name="connsiteX7" fmla="*/ 5532721 w 11686316"/>
                <a:gd name="connsiteY7" fmla="*/ 2585047 h 4549874"/>
                <a:gd name="connsiteX8" fmla="*/ 2313428 w 11686316"/>
                <a:gd name="connsiteY8" fmla="*/ 4534760 h 4549874"/>
                <a:gd name="connsiteX0" fmla="*/ 2313428 w 11686316"/>
                <a:gd name="connsiteY0" fmla="*/ 4534760 h 4549874"/>
                <a:gd name="connsiteX1" fmla="*/ 8536 w 11686316"/>
                <a:gd name="connsiteY1" fmla="*/ 2086284 h 4549874"/>
                <a:gd name="connsiteX2" fmla="*/ 2358771 w 11686316"/>
                <a:gd name="connsiteY2" fmla="*/ 8102 h 4549874"/>
                <a:gd name="connsiteX3" fmla="*/ 6008814 w 11686316"/>
                <a:gd name="connsiteY3" fmla="*/ 2418793 h 4549874"/>
                <a:gd name="connsiteX4" fmla="*/ 9651300 w 11686316"/>
                <a:gd name="connsiteY4" fmla="*/ 4549874 h 4549874"/>
                <a:gd name="connsiteX5" fmla="*/ 11684139 w 11686316"/>
                <a:gd name="connsiteY5" fmla="*/ 2365894 h 4549874"/>
                <a:gd name="connsiteX6" fmla="*/ 9152536 w 11686316"/>
                <a:gd name="connsiteY6" fmla="*/ 8102 h 4549874"/>
                <a:gd name="connsiteX7" fmla="*/ 5532721 w 11686316"/>
                <a:gd name="connsiteY7" fmla="*/ 2585047 h 4549874"/>
                <a:gd name="connsiteX8" fmla="*/ 2313428 w 11686316"/>
                <a:gd name="connsiteY8" fmla="*/ 4534760 h 4549874"/>
                <a:gd name="connsiteX0" fmla="*/ 2313428 w 11686316"/>
                <a:gd name="connsiteY0" fmla="*/ 4534760 h 4549874"/>
                <a:gd name="connsiteX1" fmla="*/ 8536 w 11686316"/>
                <a:gd name="connsiteY1" fmla="*/ 2086284 h 4549874"/>
                <a:gd name="connsiteX2" fmla="*/ 2358771 w 11686316"/>
                <a:gd name="connsiteY2" fmla="*/ 8102 h 4549874"/>
                <a:gd name="connsiteX3" fmla="*/ 6008814 w 11686316"/>
                <a:gd name="connsiteY3" fmla="*/ 2418793 h 4549874"/>
                <a:gd name="connsiteX4" fmla="*/ 9651300 w 11686316"/>
                <a:gd name="connsiteY4" fmla="*/ 4549874 h 4549874"/>
                <a:gd name="connsiteX5" fmla="*/ 11684139 w 11686316"/>
                <a:gd name="connsiteY5" fmla="*/ 2365894 h 4549874"/>
                <a:gd name="connsiteX6" fmla="*/ 9152536 w 11686316"/>
                <a:gd name="connsiteY6" fmla="*/ 8102 h 4549874"/>
                <a:gd name="connsiteX7" fmla="*/ 5532721 w 11686316"/>
                <a:gd name="connsiteY7" fmla="*/ 2585047 h 4549874"/>
                <a:gd name="connsiteX8" fmla="*/ 2313428 w 11686316"/>
                <a:gd name="connsiteY8" fmla="*/ 4534760 h 4549874"/>
                <a:gd name="connsiteX0" fmla="*/ 2313428 w 11686316"/>
                <a:gd name="connsiteY0" fmla="*/ 4534760 h 4564080"/>
                <a:gd name="connsiteX1" fmla="*/ 8536 w 11686316"/>
                <a:gd name="connsiteY1" fmla="*/ 2086284 h 4564080"/>
                <a:gd name="connsiteX2" fmla="*/ 2358771 w 11686316"/>
                <a:gd name="connsiteY2" fmla="*/ 8102 h 4564080"/>
                <a:gd name="connsiteX3" fmla="*/ 6008814 w 11686316"/>
                <a:gd name="connsiteY3" fmla="*/ 2418793 h 4564080"/>
                <a:gd name="connsiteX4" fmla="*/ 9651300 w 11686316"/>
                <a:gd name="connsiteY4" fmla="*/ 4549874 h 4564080"/>
                <a:gd name="connsiteX5" fmla="*/ 11684139 w 11686316"/>
                <a:gd name="connsiteY5" fmla="*/ 2365894 h 4564080"/>
                <a:gd name="connsiteX6" fmla="*/ 9152536 w 11686316"/>
                <a:gd name="connsiteY6" fmla="*/ 8102 h 4564080"/>
                <a:gd name="connsiteX7" fmla="*/ 5532721 w 11686316"/>
                <a:gd name="connsiteY7" fmla="*/ 2585047 h 4564080"/>
                <a:gd name="connsiteX8" fmla="*/ 2313428 w 11686316"/>
                <a:gd name="connsiteY8" fmla="*/ 4534760 h 4564080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32721 w 11686316"/>
                <a:gd name="connsiteY7" fmla="*/ 2585047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08814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5683"/>
                <a:gd name="connsiteX1" fmla="*/ 8536 w 11686316"/>
                <a:gd name="connsiteY1" fmla="*/ 2086284 h 4565683"/>
                <a:gd name="connsiteX2" fmla="*/ 2358771 w 11686316"/>
                <a:gd name="connsiteY2" fmla="*/ 8102 h 4565683"/>
                <a:gd name="connsiteX3" fmla="*/ 6023928 w 11686316"/>
                <a:gd name="connsiteY3" fmla="*/ 2418793 h 4565683"/>
                <a:gd name="connsiteX4" fmla="*/ 9651300 w 11686316"/>
                <a:gd name="connsiteY4" fmla="*/ 4549874 h 4565683"/>
                <a:gd name="connsiteX5" fmla="*/ 11684139 w 11686316"/>
                <a:gd name="connsiteY5" fmla="*/ 2365894 h 4565683"/>
                <a:gd name="connsiteX6" fmla="*/ 9152536 w 11686316"/>
                <a:gd name="connsiteY6" fmla="*/ 8102 h 4565683"/>
                <a:gd name="connsiteX7" fmla="*/ 5540278 w 11686316"/>
                <a:gd name="connsiteY7" fmla="*/ 2607718 h 4565683"/>
                <a:gd name="connsiteX8" fmla="*/ 2313428 w 11686316"/>
                <a:gd name="connsiteY8" fmla="*/ 4534760 h 4565683"/>
                <a:gd name="connsiteX0" fmla="*/ 2313428 w 11686316"/>
                <a:gd name="connsiteY0" fmla="*/ 4534760 h 4567825"/>
                <a:gd name="connsiteX1" fmla="*/ 8536 w 11686316"/>
                <a:gd name="connsiteY1" fmla="*/ 2086284 h 4567825"/>
                <a:gd name="connsiteX2" fmla="*/ 2358771 w 11686316"/>
                <a:gd name="connsiteY2" fmla="*/ 8102 h 4567825"/>
                <a:gd name="connsiteX3" fmla="*/ 6220410 w 11686316"/>
                <a:gd name="connsiteY3" fmla="*/ 2607718 h 4567825"/>
                <a:gd name="connsiteX4" fmla="*/ 9651300 w 11686316"/>
                <a:gd name="connsiteY4" fmla="*/ 4549874 h 4567825"/>
                <a:gd name="connsiteX5" fmla="*/ 11684139 w 11686316"/>
                <a:gd name="connsiteY5" fmla="*/ 2365894 h 4567825"/>
                <a:gd name="connsiteX6" fmla="*/ 9152536 w 11686316"/>
                <a:gd name="connsiteY6" fmla="*/ 8102 h 4567825"/>
                <a:gd name="connsiteX7" fmla="*/ 5540278 w 11686316"/>
                <a:gd name="connsiteY7" fmla="*/ 2607718 h 4567825"/>
                <a:gd name="connsiteX8" fmla="*/ 2313428 w 11686316"/>
                <a:gd name="connsiteY8" fmla="*/ 4534760 h 4567825"/>
                <a:gd name="connsiteX0" fmla="*/ 2313428 w 11686316"/>
                <a:gd name="connsiteY0" fmla="*/ 4534760 h 4567825"/>
                <a:gd name="connsiteX1" fmla="*/ 8536 w 11686316"/>
                <a:gd name="connsiteY1" fmla="*/ 2086284 h 4567825"/>
                <a:gd name="connsiteX2" fmla="*/ 2358771 w 11686316"/>
                <a:gd name="connsiteY2" fmla="*/ 8102 h 4567825"/>
                <a:gd name="connsiteX3" fmla="*/ 6220410 w 11686316"/>
                <a:gd name="connsiteY3" fmla="*/ 2607718 h 4567825"/>
                <a:gd name="connsiteX4" fmla="*/ 9651300 w 11686316"/>
                <a:gd name="connsiteY4" fmla="*/ 4549874 h 4567825"/>
                <a:gd name="connsiteX5" fmla="*/ 11684139 w 11686316"/>
                <a:gd name="connsiteY5" fmla="*/ 2365894 h 4567825"/>
                <a:gd name="connsiteX6" fmla="*/ 9152536 w 11686316"/>
                <a:gd name="connsiteY6" fmla="*/ 8102 h 4567825"/>
                <a:gd name="connsiteX7" fmla="*/ 5540278 w 11686316"/>
                <a:gd name="connsiteY7" fmla="*/ 2607718 h 4567825"/>
                <a:gd name="connsiteX8" fmla="*/ 2313428 w 11686316"/>
                <a:gd name="connsiteY8" fmla="*/ 4534760 h 4567825"/>
                <a:gd name="connsiteX0" fmla="*/ 2313428 w 11686316"/>
                <a:gd name="connsiteY0" fmla="*/ 4534760 h 4568823"/>
                <a:gd name="connsiteX1" fmla="*/ 8536 w 11686316"/>
                <a:gd name="connsiteY1" fmla="*/ 2086284 h 4568823"/>
                <a:gd name="connsiteX2" fmla="*/ 2358771 w 11686316"/>
                <a:gd name="connsiteY2" fmla="*/ 8102 h 4568823"/>
                <a:gd name="connsiteX3" fmla="*/ 6220410 w 11686316"/>
                <a:gd name="connsiteY3" fmla="*/ 2607718 h 4568823"/>
                <a:gd name="connsiteX4" fmla="*/ 9651300 w 11686316"/>
                <a:gd name="connsiteY4" fmla="*/ 4549874 h 4568823"/>
                <a:gd name="connsiteX5" fmla="*/ 11684139 w 11686316"/>
                <a:gd name="connsiteY5" fmla="*/ 2365894 h 4568823"/>
                <a:gd name="connsiteX6" fmla="*/ 9152536 w 11686316"/>
                <a:gd name="connsiteY6" fmla="*/ 8102 h 4568823"/>
                <a:gd name="connsiteX7" fmla="*/ 5540278 w 11686316"/>
                <a:gd name="connsiteY7" fmla="*/ 2607718 h 4568823"/>
                <a:gd name="connsiteX8" fmla="*/ 2313428 w 11686316"/>
                <a:gd name="connsiteY8" fmla="*/ 4534760 h 4568823"/>
                <a:gd name="connsiteX0" fmla="*/ 2313428 w 11686316"/>
                <a:gd name="connsiteY0" fmla="*/ 4534760 h 4563253"/>
                <a:gd name="connsiteX1" fmla="*/ 8536 w 11686316"/>
                <a:gd name="connsiteY1" fmla="*/ 2086284 h 4563253"/>
                <a:gd name="connsiteX2" fmla="*/ 2358771 w 11686316"/>
                <a:gd name="connsiteY2" fmla="*/ 8102 h 4563253"/>
                <a:gd name="connsiteX3" fmla="*/ 6220410 w 11686316"/>
                <a:gd name="connsiteY3" fmla="*/ 2607718 h 4563253"/>
                <a:gd name="connsiteX4" fmla="*/ 9651300 w 11686316"/>
                <a:gd name="connsiteY4" fmla="*/ 4549874 h 4563253"/>
                <a:gd name="connsiteX5" fmla="*/ 11684139 w 11686316"/>
                <a:gd name="connsiteY5" fmla="*/ 2365894 h 4563253"/>
                <a:gd name="connsiteX6" fmla="*/ 9152536 w 11686316"/>
                <a:gd name="connsiteY6" fmla="*/ 8102 h 4563253"/>
                <a:gd name="connsiteX7" fmla="*/ 5540278 w 11686316"/>
                <a:gd name="connsiteY7" fmla="*/ 2607718 h 4563253"/>
                <a:gd name="connsiteX8" fmla="*/ 2313428 w 11686316"/>
                <a:gd name="connsiteY8" fmla="*/ 4534760 h 4563253"/>
                <a:gd name="connsiteX0" fmla="*/ 2313428 w 11686316"/>
                <a:gd name="connsiteY0" fmla="*/ 4617395 h 4645888"/>
                <a:gd name="connsiteX1" fmla="*/ 8536 w 11686316"/>
                <a:gd name="connsiteY1" fmla="*/ 2168919 h 4645888"/>
                <a:gd name="connsiteX2" fmla="*/ 2358771 w 11686316"/>
                <a:gd name="connsiteY2" fmla="*/ 90737 h 4645888"/>
                <a:gd name="connsiteX3" fmla="*/ 4059100 w 11686316"/>
                <a:gd name="connsiteY3" fmla="*/ 604614 h 4645888"/>
                <a:gd name="connsiteX4" fmla="*/ 6220410 w 11686316"/>
                <a:gd name="connsiteY4" fmla="*/ 2690353 h 4645888"/>
                <a:gd name="connsiteX5" fmla="*/ 9651300 w 11686316"/>
                <a:gd name="connsiteY5" fmla="*/ 4632509 h 4645888"/>
                <a:gd name="connsiteX6" fmla="*/ 11684139 w 11686316"/>
                <a:gd name="connsiteY6" fmla="*/ 2448529 h 4645888"/>
                <a:gd name="connsiteX7" fmla="*/ 9152536 w 11686316"/>
                <a:gd name="connsiteY7" fmla="*/ 90737 h 4645888"/>
                <a:gd name="connsiteX8" fmla="*/ 5540278 w 11686316"/>
                <a:gd name="connsiteY8" fmla="*/ 2690353 h 4645888"/>
                <a:gd name="connsiteX9" fmla="*/ 2313428 w 11686316"/>
                <a:gd name="connsiteY9" fmla="*/ 4617395 h 4645888"/>
                <a:gd name="connsiteX0" fmla="*/ 2313428 w 11686316"/>
                <a:gd name="connsiteY0" fmla="*/ 4617395 h 4741666"/>
                <a:gd name="connsiteX1" fmla="*/ 8536 w 11686316"/>
                <a:gd name="connsiteY1" fmla="*/ 2168919 h 4741666"/>
                <a:gd name="connsiteX2" fmla="*/ 2358771 w 11686316"/>
                <a:gd name="connsiteY2" fmla="*/ 90737 h 4741666"/>
                <a:gd name="connsiteX3" fmla="*/ 4059100 w 11686316"/>
                <a:gd name="connsiteY3" fmla="*/ 604614 h 4741666"/>
                <a:gd name="connsiteX4" fmla="*/ 6220410 w 11686316"/>
                <a:gd name="connsiteY4" fmla="*/ 2690353 h 4741666"/>
                <a:gd name="connsiteX5" fmla="*/ 8002214 w 11686316"/>
                <a:gd name="connsiteY5" fmla="*/ 4235175 h 4741666"/>
                <a:gd name="connsiteX6" fmla="*/ 9651300 w 11686316"/>
                <a:gd name="connsiteY6" fmla="*/ 4632509 h 4741666"/>
                <a:gd name="connsiteX7" fmla="*/ 11684139 w 11686316"/>
                <a:gd name="connsiteY7" fmla="*/ 2448529 h 4741666"/>
                <a:gd name="connsiteX8" fmla="*/ 9152536 w 11686316"/>
                <a:gd name="connsiteY8" fmla="*/ 90737 h 4741666"/>
                <a:gd name="connsiteX9" fmla="*/ 5540278 w 11686316"/>
                <a:gd name="connsiteY9" fmla="*/ 2690353 h 4741666"/>
                <a:gd name="connsiteX10" fmla="*/ 2313428 w 11686316"/>
                <a:gd name="connsiteY10" fmla="*/ 4617395 h 4741666"/>
                <a:gd name="connsiteX0" fmla="*/ 2313428 w 11686316"/>
                <a:gd name="connsiteY0" fmla="*/ 4617395 h 4676432"/>
                <a:gd name="connsiteX1" fmla="*/ 8536 w 11686316"/>
                <a:gd name="connsiteY1" fmla="*/ 2168919 h 4676432"/>
                <a:gd name="connsiteX2" fmla="*/ 2358771 w 11686316"/>
                <a:gd name="connsiteY2" fmla="*/ 90737 h 4676432"/>
                <a:gd name="connsiteX3" fmla="*/ 4059100 w 11686316"/>
                <a:gd name="connsiteY3" fmla="*/ 604614 h 4676432"/>
                <a:gd name="connsiteX4" fmla="*/ 6220410 w 11686316"/>
                <a:gd name="connsiteY4" fmla="*/ 2690353 h 4676432"/>
                <a:gd name="connsiteX5" fmla="*/ 8002214 w 11686316"/>
                <a:gd name="connsiteY5" fmla="*/ 4235175 h 4676432"/>
                <a:gd name="connsiteX6" fmla="*/ 9651300 w 11686316"/>
                <a:gd name="connsiteY6" fmla="*/ 4632509 h 4676432"/>
                <a:gd name="connsiteX7" fmla="*/ 11684139 w 11686316"/>
                <a:gd name="connsiteY7" fmla="*/ 2448529 h 4676432"/>
                <a:gd name="connsiteX8" fmla="*/ 9152536 w 11686316"/>
                <a:gd name="connsiteY8" fmla="*/ 90737 h 4676432"/>
                <a:gd name="connsiteX9" fmla="*/ 5540278 w 11686316"/>
                <a:gd name="connsiteY9" fmla="*/ 2690353 h 4676432"/>
                <a:gd name="connsiteX10" fmla="*/ 2313428 w 11686316"/>
                <a:gd name="connsiteY10" fmla="*/ 4617395 h 4676432"/>
                <a:gd name="connsiteX0" fmla="*/ 2313428 w 11686316"/>
                <a:gd name="connsiteY0" fmla="*/ 4617395 h 4657232"/>
                <a:gd name="connsiteX1" fmla="*/ 8536 w 11686316"/>
                <a:gd name="connsiteY1" fmla="*/ 2168919 h 4657232"/>
                <a:gd name="connsiteX2" fmla="*/ 2358771 w 11686316"/>
                <a:gd name="connsiteY2" fmla="*/ 90737 h 4657232"/>
                <a:gd name="connsiteX3" fmla="*/ 4059100 w 11686316"/>
                <a:gd name="connsiteY3" fmla="*/ 604614 h 4657232"/>
                <a:gd name="connsiteX4" fmla="*/ 6220410 w 11686316"/>
                <a:gd name="connsiteY4" fmla="*/ 2690353 h 4657232"/>
                <a:gd name="connsiteX5" fmla="*/ 8002214 w 11686316"/>
                <a:gd name="connsiteY5" fmla="*/ 4235175 h 4657232"/>
                <a:gd name="connsiteX6" fmla="*/ 9651300 w 11686316"/>
                <a:gd name="connsiteY6" fmla="*/ 4632509 h 4657232"/>
                <a:gd name="connsiteX7" fmla="*/ 11684139 w 11686316"/>
                <a:gd name="connsiteY7" fmla="*/ 2448529 h 4657232"/>
                <a:gd name="connsiteX8" fmla="*/ 9152536 w 11686316"/>
                <a:gd name="connsiteY8" fmla="*/ 90737 h 4657232"/>
                <a:gd name="connsiteX9" fmla="*/ 5540278 w 11686316"/>
                <a:gd name="connsiteY9" fmla="*/ 2690353 h 4657232"/>
                <a:gd name="connsiteX10" fmla="*/ 2313428 w 11686316"/>
                <a:gd name="connsiteY10" fmla="*/ 4617395 h 4657232"/>
                <a:gd name="connsiteX0" fmla="*/ 2313428 w 11686316"/>
                <a:gd name="connsiteY0" fmla="*/ 4537812 h 4577649"/>
                <a:gd name="connsiteX1" fmla="*/ 8536 w 11686316"/>
                <a:gd name="connsiteY1" fmla="*/ 2089336 h 4577649"/>
                <a:gd name="connsiteX2" fmla="*/ 2358771 w 11686316"/>
                <a:gd name="connsiteY2" fmla="*/ 11154 h 4577649"/>
                <a:gd name="connsiteX3" fmla="*/ 4059100 w 11686316"/>
                <a:gd name="connsiteY3" fmla="*/ 525031 h 4577649"/>
                <a:gd name="connsiteX4" fmla="*/ 6220410 w 11686316"/>
                <a:gd name="connsiteY4" fmla="*/ 2610770 h 4577649"/>
                <a:gd name="connsiteX5" fmla="*/ 8002214 w 11686316"/>
                <a:gd name="connsiteY5" fmla="*/ 4155592 h 4577649"/>
                <a:gd name="connsiteX6" fmla="*/ 9651300 w 11686316"/>
                <a:gd name="connsiteY6" fmla="*/ 4552926 h 4577649"/>
                <a:gd name="connsiteX7" fmla="*/ 11684139 w 11686316"/>
                <a:gd name="connsiteY7" fmla="*/ 2368946 h 4577649"/>
                <a:gd name="connsiteX8" fmla="*/ 9152536 w 11686316"/>
                <a:gd name="connsiteY8" fmla="*/ 11154 h 4577649"/>
                <a:gd name="connsiteX9" fmla="*/ 5540278 w 11686316"/>
                <a:gd name="connsiteY9" fmla="*/ 2610770 h 4577649"/>
                <a:gd name="connsiteX10" fmla="*/ 2313428 w 11686316"/>
                <a:gd name="connsiteY10" fmla="*/ 4537812 h 4577649"/>
                <a:gd name="connsiteX0" fmla="*/ 2313428 w 11686316"/>
                <a:gd name="connsiteY0" fmla="*/ 4534761 h 4574598"/>
                <a:gd name="connsiteX1" fmla="*/ 8536 w 11686316"/>
                <a:gd name="connsiteY1" fmla="*/ 2086285 h 4574598"/>
                <a:gd name="connsiteX2" fmla="*/ 2358771 w 11686316"/>
                <a:gd name="connsiteY2" fmla="*/ 8103 h 4574598"/>
                <a:gd name="connsiteX3" fmla="*/ 4059100 w 11686316"/>
                <a:gd name="connsiteY3" fmla="*/ 521980 h 4574598"/>
                <a:gd name="connsiteX4" fmla="*/ 6220410 w 11686316"/>
                <a:gd name="connsiteY4" fmla="*/ 2607719 h 4574598"/>
                <a:gd name="connsiteX5" fmla="*/ 8002214 w 11686316"/>
                <a:gd name="connsiteY5" fmla="*/ 4152541 h 4574598"/>
                <a:gd name="connsiteX6" fmla="*/ 9651300 w 11686316"/>
                <a:gd name="connsiteY6" fmla="*/ 4549875 h 4574598"/>
                <a:gd name="connsiteX7" fmla="*/ 11684139 w 11686316"/>
                <a:gd name="connsiteY7" fmla="*/ 2365895 h 4574598"/>
                <a:gd name="connsiteX8" fmla="*/ 9152536 w 11686316"/>
                <a:gd name="connsiteY8" fmla="*/ 8103 h 4574598"/>
                <a:gd name="connsiteX9" fmla="*/ 5540278 w 11686316"/>
                <a:gd name="connsiteY9" fmla="*/ 2607719 h 4574598"/>
                <a:gd name="connsiteX10" fmla="*/ 2313428 w 11686316"/>
                <a:gd name="connsiteY10" fmla="*/ 4534761 h 4574598"/>
                <a:gd name="connsiteX0" fmla="*/ 2313428 w 11686316"/>
                <a:gd name="connsiteY0" fmla="*/ 4542168 h 4582005"/>
                <a:gd name="connsiteX1" fmla="*/ 8536 w 11686316"/>
                <a:gd name="connsiteY1" fmla="*/ 2093692 h 4582005"/>
                <a:gd name="connsiteX2" fmla="*/ 2358771 w 11686316"/>
                <a:gd name="connsiteY2" fmla="*/ 15510 h 4582005"/>
                <a:gd name="connsiteX3" fmla="*/ 4059100 w 11686316"/>
                <a:gd name="connsiteY3" fmla="*/ 529387 h 4582005"/>
                <a:gd name="connsiteX4" fmla="*/ 8002214 w 11686316"/>
                <a:gd name="connsiteY4" fmla="*/ 4159948 h 4582005"/>
                <a:gd name="connsiteX5" fmla="*/ 9651300 w 11686316"/>
                <a:gd name="connsiteY5" fmla="*/ 4557282 h 4582005"/>
                <a:gd name="connsiteX6" fmla="*/ 11684139 w 11686316"/>
                <a:gd name="connsiteY6" fmla="*/ 2373302 h 4582005"/>
                <a:gd name="connsiteX7" fmla="*/ 9152536 w 11686316"/>
                <a:gd name="connsiteY7" fmla="*/ 15510 h 4582005"/>
                <a:gd name="connsiteX8" fmla="*/ 5540278 w 11686316"/>
                <a:gd name="connsiteY8" fmla="*/ 2615126 h 4582005"/>
                <a:gd name="connsiteX9" fmla="*/ 2313428 w 11686316"/>
                <a:gd name="connsiteY9" fmla="*/ 4542168 h 4582005"/>
                <a:gd name="connsiteX0" fmla="*/ 8002214 w 11686316"/>
                <a:gd name="connsiteY0" fmla="*/ 4156831 h 4578888"/>
                <a:gd name="connsiteX1" fmla="*/ 9651300 w 11686316"/>
                <a:gd name="connsiteY1" fmla="*/ 4554165 h 4578888"/>
                <a:gd name="connsiteX2" fmla="*/ 11684139 w 11686316"/>
                <a:gd name="connsiteY2" fmla="*/ 2370185 h 4578888"/>
                <a:gd name="connsiteX3" fmla="*/ 9152536 w 11686316"/>
                <a:gd name="connsiteY3" fmla="*/ 12393 h 4578888"/>
                <a:gd name="connsiteX4" fmla="*/ 5540278 w 11686316"/>
                <a:gd name="connsiteY4" fmla="*/ 2612009 h 4578888"/>
                <a:gd name="connsiteX5" fmla="*/ 2313428 w 11686316"/>
                <a:gd name="connsiteY5" fmla="*/ 4539051 h 4578888"/>
                <a:gd name="connsiteX6" fmla="*/ 8536 w 11686316"/>
                <a:gd name="connsiteY6" fmla="*/ 2090575 h 4578888"/>
                <a:gd name="connsiteX7" fmla="*/ 2358771 w 11686316"/>
                <a:gd name="connsiteY7" fmla="*/ 12393 h 4578888"/>
                <a:gd name="connsiteX8" fmla="*/ 4150540 w 11686316"/>
                <a:gd name="connsiteY8" fmla="*/ 617710 h 457888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50540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14821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14821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2358771 w 11686316"/>
                <a:gd name="connsiteY7" fmla="*/ 8103 h 4574598"/>
                <a:gd name="connsiteX8" fmla="*/ 4114821 w 11686316"/>
                <a:gd name="connsiteY8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7" fmla="*/ 4114821 w 11686316"/>
                <a:gd name="connsiteY7" fmla="*/ 613420 h 4574598"/>
                <a:gd name="connsiteX0" fmla="*/ 8002214 w 11686316"/>
                <a:gd name="connsiteY0" fmla="*/ 4152541 h 4574598"/>
                <a:gd name="connsiteX1" fmla="*/ 9651300 w 11686316"/>
                <a:gd name="connsiteY1" fmla="*/ 4549875 h 4574598"/>
                <a:gd name="connsiteX2" fmla="*/ 11684139 w 11686316"/>
                <a:gd name="connsiteY2" fmla="*/ 2365895 h 4574598"/>
                <a:gd name="connsiteX3" fmla="*/ 9152536 w 11686316"/>
                <a:gd name="connsiteY3" fmla="*/ 8103 h 4574598"/>
                <a:gd name="connsiteX4" fmla="*/ 5540278 w 11686316"/>
                <a:gd name="connsiteY4" fmla="*/ 2607719 h 4574598"/>
                <a:gd name="connsiteX5" fmla="*/ 2313428 w 11686316"/>
                <a:gd name="connsiteY5" fmla="*/ 4534761 h 4574598"/>
                <a:gd name="connsiteX6" fmla="*/ 8536 w 11686316"/>
                <a:gd name="connsiteY6" fmla="*/ 2086285 h 4574598"/>
                <a:gd name="connsiteX0" fmla="*/ 9651300 w 11686316"/>
                <a:gd name="connsiteY0" fmla="*/ 4549875 h 4549874"/>
                <a:gd name="connsiteX1" fmla="*/ 11684139 w 11686316"/>
                <a:gd name="connsiteY1" fmla="*/ 2365895 h 4549874"/>
                <a:gd name="connsiteX2" fmla="*/ 9152536 w 11686316"/>
                <a:gd name="connsiteY2" fmla="*/ 8103 h 4549874"/>
                <a:gd name="connsiteX3" fmla="*/ 5540278 w 11686316"/>
                <a:gd name="connsiteY3" fmla="*/ 2607719 h 4549874"/>
                <a:gd name="connsiteX4" fmla="*/ 2313428 w 11686316"/>
                <a:gd name="connsiteY4" fmla="*/ 4534761 h 4549874"/>
                <a:gd name="connsiteX5" fmla="*/ 8536 w 11686316"/>
                <a:gd name="connsiteY5" fmla="*/ 2086285 h 4549874"/>
                <a:gd name="connsiteX0" fmla="*/ 11684139 w 11686316"/>
                <a:gd name="connsiteY0" fmla="*/ 2365895 h 4539787"/>
                <a:gd name="connsiteX1" fmla="*/ 9152536 w 11686316"/>
                <a:gd name="connsiteY1" fmla="*/ 8103 h 4539787"/>
                <a:gd name="connsiteX2" fmla="*/ 5540278 w 11686316"/>
                <a:gd name="connsiteY2" fmla="*/ 2607719 h 4539787"/>
                <a:gd name="connsiteX3" fmla="*/ 2313428 w 11686316"/>
                <a:gd name="connsiteY3" fmla="*/ 4534761 h 4539787"/>
                <a:gd name="connsiteX4" fmla="*/ 8536 w 11686316"/>
                <a:gd name="connsiteY4" fmla="*/ 2086285 h 4539787"/>
                <a:gd name="connsiteX0" fmla="*/ 9152536 w 9152536"/>
                <a:gd name="connsiteY0" fmla="*/ 1 h 4531685"/>
                <a:gd name="connsiteX1" fmla="*/ 5540278 w 9152536"/>
                <a:gd name="connsiteY1" fmla="*/ 2599617 h 4531685"/>
                <a:gd name="connsiteX2" fmla="*/ 2313428 w 9152536"/>
                <a:gd name="connsiteY2" fmla="*/ 4526659 h 4531685"/>
                <a:gd name="connsiteX3" fmla="*/ 8536 w 9152536"/>
                <a:gd name="connsiteY3" fmla="*/ 2078183 h 4531685"/>
                <a:gd name="connsiteX0" fmla="*/ 8990945 w 8990945"/>
                <a:gd name="connsiteY0" fmla="*/ 0 h 4796103"/>
                <a:gd name="connsiteX1" fmla="*/ 5540278 w 8990945"/>
                <a:gd name="connsiteY1" fmla="*/ 2864035 h 4796103"/>
                <a:gd name="connsiteX2" fmla="*/ 2313428 w 8990945"/>
                <a:gd name="connsiteY2" fmla="*/ 4791077 h 4796103"/>
                <a:gd name="connsiteX3" fmla="*/ 8536 w 8990945"/>
                <a:gd name="connsiteY3" fmla="*/ 2342601 h 4796103"/>
                <a:gd name="connsiteX0" fmla="*/ 8990945 w 8990945"/>
                <a:gd name="connsiteY0" fmla="*/ 0 h 4796103"/>
                <a:gd name="connsiteX1" fmla="*/ 5540278 w 8990945"/>
                <a:gd name="connsiteY1" fmla="*/ 2864035 h 4796103"/>
                <a:gd name="connsiteX2" fmla="*/ 2313428 w 8990945"/>
                <a:gd name="connsiteY2" fmla="*/ 4791077 h 4796103"/>
                <a:gd name="connsiteX3" fmla="*/ 8536 w 8990945"/>
                <a:gd name="connsiteY3" fmla="*/ 2342601 h 4796103"/>
                <a:gd name="connsiteX0" fmla="*/ 8814664 w 8814664"/>
                <a:gd name="connsiteY0" fmla="*/ 0 h 4825483"/>
                <a:gd name="connsiteX1" fmla="*/ 5540278 w 8814664"/>
                <a:gd name="connsiteY1" fmla="*/ 2893415 h 4825483"/>
                <a:gd name="connsiteX2" fmla="*/ 2313428 w 8814664"/>
                <a:gd name="connsiteY2" fmla="*/ 4820457 h 4825483"/>
                <a:gd name="connsiteX3" fmla="*/ 8536 w 8814664"/>
                <a:gd name="connsiteY3" fmla="*/ 2371981 h 4825483"/>
                <a:gd name="connsiteX0" fmla="*/ 8726523 w 8726523"/>
                <a:gd name="connsiteY0" fmla="*/ 0 h 4854864"/>
                <a:gd name="connsiteX1" fmla="*/ 5540278 w 8726523"/>
                <a:gd name="connsiteY1" fmla="*/ 2922796 h 4854864"/>
                <a:gd name="connsiteX2" fmla="*/ 2313428 w 8726523"/>
                <a:gd name="connsiteY2" fmla="*/ 4849838 h 4854864"/>
                <a:gd name="connsiteX3" fmla="*/ 8536 w 8726523"/>
                <a:gd name="connsiteY3" fmla="*/ 2401362 h 4854864"/>
                <a:gd name="connsiteX0" fmla="*/ 8726523 w 8726523"/>
                <a:gd name="connsiteY0" fmla="*/ 0 h 4854864"/>
                <a:gd name="connsiteX1" fmla="*/ 7868426 w 8726523"/>
                <a:gd name="connsiteY1" fmla="*/ 749585 h 4854864"/>
                <a:gd name="connsiteX2" fmla="*/ 5540278 w 8726523"/>
                <a:gd name="connsiteY2" fmla="*/ 2922796 h 4854864"/>
                <a:gd name="connsiteX3" fmla="*/ 2313428 w 8726523"/>
                <a:gd name="connsiteY3" fmla="*/ 4849838 h 4854864"/>
                <a:gd name="connsiteX4" fmla="*/ 8536 w 8726523"/>
                <a:gd name="connsiteY4" fmla="*/ 2401362 h 4854864"/>
                <a:gd name="connsiteX0" fmla="*/ 8726523 w 8726523"/>
                <a:gd name="connsiteY0" fmla="*/ 0 h 4854864"/>
                <a:gd name="connsiteX1" fmla="*/ 7868426 w 8726523"/>
                <a:gd name="connsiteY1" fmla="*/ 749585 h 4854864"/>
                <a:gd name="connsiteX2" fmla="*/ 5540278 w 8726523"/>
                <a:gd name="connsiteY2" fmla="*/ 2922796 h 4854864"/>
                <a:gd name="connsiteX3" fmla="*/ 2313428 w 8726523"/>
                <a:gd name="connsiteY3" fmla="*/ 4849838 h 4854864"/>
                <a:gd name="connsiteX4" fmla="*/ 8536 w 8726523"/>
                <a:gd name="connsiteY4" fmla="*/ 2401362 h 4854864"/>
                <a:gd name="connsiteX0" fmla="*/ 8726523 w 8726523"/>
                <a:gd name="connsiteY0" fmla="*/ 0 h 4854864"/>
                <a:gd name="connsiteX1" fmla="*/ 7868426 w 8726523"/>
                <a:gd name="connsiteY1" fmla="*/ 749585 h 4854864"/>
                <a:gd name="connsiteX2" fmla="*/ 5569658 w 8726523"/>
                <a:gd name="connsiteY2" fmla="*/ 2952178 h 4854864"/>
                <a:gd name="connsiteX3" fmla="*/ 2313428 w 8726523"/>
                <a:gd name="connsiteY3" fmla="*/ 4849838 h 4854864"/>
                <a:gd name="connsiteX4" fmla="*/ 8536 w 8726523"/>
                <a:gd name="connsiteY4" fmla="*/ 2401362 h 4854864"/>
                <a:gd name="connsiteX0" fmla="*/ 8726523 w 8726523"/>
                <a:gd name="connsiteY0" fmla="*/ 0 h 4854864"/>
                <a:gd name="connsiteX1" fmla="*/ 7868426 w 8726523"/>
                <a:gd name="connsiteY1" fmla="*/ 749585 h 4854864"/>
                <a:gd name="connsiteX2" fmla="*/ 5569658 w 8726523"/>
                <a:gd name="connsiteY2" fmla="*/ 2952178 h 4854864"/>
                <a:gd name="connsiteX3" fmla="*/ 2313428 w 8726523"/>
                <a:gd name="connsiteY3" fmla="*/ 4849838 h 4854864"/>
                <a:gd name="connsiteX4" fmla="*/ 8536 w 8726523"/>
                <a:gd name="connsiteY4" fmla="*/ 2401362 h 4854864"/>
                <a:gd name="connsiteX0" fmla="*/ 8726523 w 8726523"/>
                <a:gd name="connsiteY0" fmla="*/ 0 h 4854864"/>
                <a:gd name="connsiteX1" fmla="*/ 5569658 w 8726523"/>
                <a:gd name="connsiteY1" fmla="*/ 2952178 h 4854864"/>
                <a:gd name="connsiteX2" fmla="*/ 2313428 w 8726523"/>
                <a:gd name="connsiteY2" fmla="*/ 4849838 h 4854864"/>
                <a:gd name="connsiteX3" fmla="*/ 8536 w 8726523"/>
                <a:gd name="connsiteY3" fmla="*/ 2401362 h 4854864"/>
                <a:gd name="connsiteX0" fmla="*/ 8726523 w 8726523"/>
                <a:gd name="connsiteY0" fmla="*/ 0 h 4854864"/>
                <a:gd name="connsiteX1" fmla="*/ 5569658 w 8726523"/>
                <a:gd name="connsiteY1" fmla="*/ 2952178 h 4854864"/>
                <a:gd name="connsiteX2" fmla="*/ 2313428 w 8726523"/>
                <a:gd name="connsiteY2" fmla="*/ 4849838 h 4854864"/>
                <a:gd name="connsiteX3" fmla="*/ 8536 w 8726523"/>
                <a:gd name="connsiteY3" fmla="*/ 2401362 h 4854864"/>
                <a:gd name="connsiteX0" fmla="*/ 8315201 w 8315201"/>
                <a:gd name="connsiteY0" fmla="*/ 0 h 4487612"/>
                <a:gd name="connsiteX1" fmla="*/ 5569658 w 8315201"/>
                <a:gd name="connsiteY1" fmla="*/ 2584926 h 4487612"/>
                <a:gd name="connsiteX2" fmla="*/ 2313428 w 8315201"/>
                <a:gd name="connsiteY2" fmla="*/ 4482586 h 4487612"/>
                <a:gd name="connsiteX3" fmla="*/ 8536 w 8315201"/>
                <a:gd name="connsiteY3" fmla="*/ 2034110 h 448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5201" h="4487612">
                  <a:moveTo>
                    <a:pt x="8315201" y="0"/>
                  </a:moveTo>
                  <a:lnTo>
                    <a:pt x="5569658" y="2584926"/>
                  </a:lnTo>
                  <a:cubicBezTo>
                    <a:pt x="4693043" y="3393528"/>
                    <a:pt x="3991088" y="4376788"/>
                    <a:pt x="2313428" y="4482586"/>
                  </a:cubicBezTo>
                  <a:cubicBezTo>
                    <a:pt x="1121938" y="4573270"/>
                    <a:pt x="-114896" y="3424603"/>
                    <a:pt x="8536" y="2034110"/>
                  </a:cubicBezTo>
                </a:path>
              </a:pathLst>
            </a:custGeom>
            <a:noFill/>
            <a:ln w="152400" cap="rnd">
              <a:solidFill>
                <a:schemeClr val="accent1">
                  <a:lumMod val="60000"/>
                  <a:lumOff val="40000"/>
                  <a:alpha val="0"/>
                </a:schemeClr>
              </a:solidFill>
              <a:round/>
              <a:headEnd type="triangle" w="med" len="sm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F590C9-5A23-795B-7617-564AFB960BC5}"/>
                </a:ext>
              </a:extLst>
            </p:cNvPr>
            <p:cNvSpPr txBox="1"/>
            <p:nvPr/>
          </p:nvSpPr>
          <p:spPr>
            <a:xfrm rot="20305522">
              <a:off x="1019045" y="1900199"/>
              <a:ext cx="1862033" cy="1011487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ArchUp">
                <a:avLst>
                  <a:gd name="adj" fmla="val 10808626"/>
                </a:avLst>
              </a:prstTxWarp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Poppins" pitchFamily="2" charset="77"/>
                  <a:cs typeface="Poppins" pitchFamily="2" charset="77"/>
                </a:rPr>
                <a:t>CLOUD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850ACC-EAB4-2515-D031-F02A180865A3}"/>
                </a:ext>
              </a:extLst>
            </p:cNvPr>
            <p:cNvSpPr txBox="1"/>
            <p:nvPr/>
          </p:nvSpPr>
          <p:spPr>
            <a:xfrm rot="1050569">
              <a:off x="8001456" y="1821832"/>
              <a:ext cx="1862033" cy="1011487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ArchUp">
                <a:avLst>
                  <a:gd name="adj" fmla="val 10808626"/>
                </a:avLst>
              </a:prstTxWarp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Poppins" pitchFamily="2" charset="77"/>
                  <a:cs typeface="Poppins" pitchFamily="2" charset="77"/>
                </a:rPr>
                <a:t>EDGE</a:t>
              </a:r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33C75D5C-1606-537F-6E08-066956BC900A}"/>
              </a:ext>
            </a:extLst>
          </p:cNvPr>
          <p:cNvSpPr/>
          <p:nvPr/>
        </p:nvSpPr>
        <p:spPr>
          <a:xfrm>
            <a:off x="2653138" y="2531326"/>
            <a:ext cx="6797647" cy="2660933"/>
          </a:xfrm>
          <a:custGeom>
            <a:avLst/>
            <a:gdLst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11414 w 11682125"/>
              <a:gd name="connsiteY0" fmla="*/ 4526658 h 4541772"/>
              <a:gd name="connsiteX1" fmla="*/ 6522 w 11682125"/>
              <a:gd name="connsiteY1" fmla="*/ 2078182 h 4541772"/>
              <a:gd name="connsiteX2" fmla="*/ 2356757 w 11682125"/>
              <a:gd name="connsiteY2" fmla="*/ 0 h 4541772"/>
              <a:gd name="connsiteX3" fmla="*/ 6006800 w 11682125"/>
              <a:gd name="connsiteY3" fmla="*/ 2410691 h 4541772"/>
              <a:gd name="connsiteX4" fmla="*/ 9649286 w 11682125"/>
              <a:gd name="connsiteY4" fmla="*/ 4541772 h 4541772"/>
              <a:gd name="connsiteX5" fmla="*/ 11682125 w 11682125"/>
              <a:gd name="connsiteY5" fmla="*/ 2357792 h 4541772"/>
              <a:gd name="connsiteX6" fmla="*/ 9150522 w 11682125"/>
              <a:gd name="connsiteY6" fmla="*/ 0 h 4541772"/>
              <a:gd name="connsiteX7" fmla="*/ 5530707 w 11682125"/>
              <a:gd name="connsiteY7" fmla="*/ 2576945 h 4541772"/>
              <a:gd name="connsiteX8" fmla="*/ 2311414 w 11682125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34328 h 4549442"/>
              <a:gd name="connsiteX1" fmla="*/ 8536 w 11684139"/>
              <a:gd name="connsiteY1" fmla="*/ 2085852 h 4549442"/>
              <a:gd name="connsiteX2" fmla="*/ 2358771 w 11684139"/>
              <a:gd name="connsiteY2" fmla="*/ 7670 h 4549442"/>
              <a:gd name="connsiteX3" fmla="*/ 6008814 w 11684139"/>
              <a:gd name="connsiteY3" fmla="*/ 2418361 h 4549442"/>
              <a:gd name="connsiteX4" fmla="*/ 9651300 w 11684139"/>
              <a:gd name="connsiteY4" fmla="*/ 4549442 h 4549442"/>
              <a:gd name="connsiteX5" fmla="*/ 11684139 w 11684139"/>
              <a:gd name="connsiteY5" fmla="*/ 2365462 h 4549442"/>
              <a:gd name="connsiteX6" fmla="*/ 9152536 w 11684139"/>
              <a:gd name="connsiteY6" fmla="*/ 7670 h 4549442"/>
              <a:gd name="connsiteX7" fmla="*/ 5532721 w 11684139"/>
              <a:gd name="connsiteY7" fmla="*/ 2584615 h 4549442"/>
              <a:gd name="connsiteX8" fmla="*/ 2313428 w 11684139"/>
              <a:gd name="connsiteY8" fmla="*/ 4534328 h 4549442"/>
              <a:gd name="connsiteX0" fmla="*/ 2313428 w 11686316"/>
              <a:gd name="connsiteY0" fmla="*/ 4534760 h 4549874"/>
              <a:gd name="connsiteX1" fmla="*/ 8536 w 11686316"/>
              <a:gd name="connsiteY1" fmla="*/ 2086284 h 4549874"/>
              <a:gd name="connsiteX2" fmla="*/ 2358771 w 11686316"/>
              <a:gd name="connsiteY2" fmla="*/ 8102 h 4549874"/>
              <a:gd name="connsiteX3" fmla="*/ 6008814 w 11686316"/>
              <a:gd name="connsiteY3" fmla="*/ 2418793 h 4549874"/>
              <a:gd name="connsiteX4" fmla="*/ 9651300 w 11686316"/>
              <a:gd name="connsiteY4" fmla="*/ 4549874 h 4549874"/>
              <a:gd name="connsiteX5" fmla="*/ 11684139 w 11686316"/>
              <a:gd name="connsiteY5" fmla="*/ 2365894 h 4549874"/>
              <a:gd name="connsiteX6" fmla="*/ 9152536 w 11686316"/>
              <a:gd name="connsiteY6" fmla="*/ 8102 h 4549874"/>
              <a:gd name="connsiteX7" fmla="*/ 5532721 w 11686316"/>
              <a:gd name="connsiteY7" fmla="*/ 2585047 h 4549874"/>
              <a:gd name="connsiteX8" fmla="*/ 2313428 w 11686316"/>
              <a:gd name="connsiteY8" fmla="*/ 4534760 h 4549874"/>
              <a:gd name="connsiteX0" fmla="*/ 2313428 w 11686316"/>
              <a:gd name="connsiteY0" fmla="*/ 4534760 h 4549874"/>
              <a:gd name="connsiteX1" fmla="*/ 8536 w 11686316"/>
              <a:gd name="connsiteY1" fmla="*/ 2086284 h 4549874"/>
              <a:gd name="connsiteX2" fmla="*/ 2358771 w 11686316"/>
              <a:gd name="connsiteY2" fmla="*/ 8102 h 4549874"/>
              <a:gd name="connsiteX3" fmla="*/ 6008814 w 11686316"/>
              <a:gd name="connsiteY3" fmla="*/ 2418793 h 4549874"/>
              <a:gd name="connsiteX4" fmla="*/ 9651300 w 11686316"/>
              <a:gd name="connsiteY4" fmla="*/ 4549874 h 4549874"/>
              <a:gd name="connsiteX5" fmla="*/ 11684139 w 11686316"/>
              <a:gd name="connsiteY5" fmla="*/ 2365894 h 4549874"/>
              <a:gd name="connsiteX6" fmla="*/ 9152536 w 11686316"/>
              <a:gd name="connsiteY6" fmla="*/ 8102 h 4549874"/>
              <a:gd name="connsiteX7" fmla="*/ 5532721 w 11686316"/>
              <a:gd name="connsiteY7" fmla="*/ 2585047 h 4549874"/>
              <a:gd name="connsiteX8" fmla="*/ 2313428 w 11686316"/>
              <a:gd name="connsiteY8" fmla="*/ 4534760 h 4549874"/>
              <a:gd name="connsiteX0" fmla="*/ 2313428 w 11686316"/>
              <a:gd name="connsiteY0" fmla="*/ 4534760 h 4549874"/>
              <a:gd name="connsiteX1" fmla="*/ 8536 w 11686316"/>
              <a:gd name="connsiteY1" fmla="*/ 2086284 h 4549874"/>
              <a:gd name="connsiteX2" fmla="*/ 2358771 w 11686316"/>
              <a:gd name="connsiteY2" fmla="*/ 8102 h 4549874"/>
              <a:gd name="connsiteX3" fmla="*/ 6008814 w 11686316"/>
              <a:gd name="connsiteY3" fmla="*/ 2418793 h 4549874"/>
              <a:gd name="connsiteX4" fmla="*/ 9651300 w 11686316"/>
              <a:gd name="connsiteY4" fmla="*/ 4549874 h 4549874"/>
              <a:gd name="connsiteX5" fmla="*/ 11684139 w 11686316"/>
              <a:gd name="connsiteY5" fmla="*/ 2365894 h 4549874"/>
              <a:gd name="connsiteX6" fmla="*/ 9152536 w 11686316"/>
              <a:gd name="connsiteY6" fmla="*/ 8102 h 4549874"/>
              <a:gd name="connsiteX7" fmla="*/ 5532721 w 11686316"/>
              <a:gd name="connsiteY7" fmla="*/ 2585047 h 4549874"/>
              <a:gd name="connsiteX8" fmla="*/ 2313428 w 11686316"/>
              <a:gd name="connsiteY8" fmla="*/ 4534760 h 4549874"/>
              <a:gd name="connsiteX0" fmla="*/ 2313428 w 11686316"/>
              <a:gd name="connsiteY0" fmla="*/ 4534760 h 4564080"/>
              <a:gd name="connsiteX1" fmla="*/ 8536 w 11686316"/>
              <a:gd name="connsiteY1" fmla="*/ 2086284 h 4564080"/>
              <a:gd name="connsiteX2" fmla="*/ 2358771 w 11686316"/>
              <a:gd name="connsiteY2" fmla="*/ 8102 h 4564080"/>
              <a:gd name="connsiteX3" fmla="*/ 6008814 w 11686316"/>
              <a:gd name="connsiteY3" fmla="*/ 2418793 h 4564080"/>
              <a:gd name="connsiteX4" fmla="*/ 9651300 w 11686316"/>
              <a:gd name="connsiteY4" fmla="*/ 4549874 h 4564080"/>
              <a:gd name="connsiteX5" fmla="*/ 11684139 w 11686316"/>
              <a:gd name="connsiteY5" fmla="*/ 2365894 h 4564080"/>
              <a:gd name="connsiteX6" fmla="*/ 9152536 w 11686316"/>
              <a:gd name="connsiteY6" fmla="*/ 8102 h 4564080"/>
              <a:gd name="connsiteX7" fmla="*/ 5532721 w 11686316"/>
              <a:gd name="connsiteY7" fmla="*/ 2585047 h 4564080"/>
              <a:gd name="connsiteX8" fmla="*/ 2313428 w 11686316"/>
              <a:gd name="connsiteY8" fmla="*/ 4534760 h 4564080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7825"/>
              <a:gd name="connsiteX1" fmla="*/ 8536 w 11686316"/>
              <a:gd name="connsiteY1" fmla="*/ 2086284 h 4567825"/>
              <a:gd name="connsiteX2" fmla="*/ 2358771 w 11686316"/>
              <a:gd name="connsiteY2" fmla="*/ 8102 h 4567825"/>
              <a:gd name="connsiteX3" fmla="*/ 6220410 w 11686316"/>
              <a:gd name="connsiteY3" fmla="*/ 2607718 h 4567825"/>
              <a:gd name="connsiteX4" fmla="*/ 9651300 w 11686316"/>
              <a:gd name="connsiteY4" fmla="*/ 4549874 h 4567825"/>
              <a:gd name="connsiteX5" fmla="*/ 11684139 w 11686316"/>
              <a:gd name="connsiteY5" fmla="*/ 2365894 h 4567825"/>
              <a:gd name="connsiteX6" fmla="*/ 9152536 w 11686316"/>
              <a:gd name="connsiteY6" fmla="*/ 8102 h 4567825"/>
              <a:gd name="connsiteX7" fmla="*/ 5540278 w 11686316"/>
              <a:gd name="connsiteY7" fmla="*/ 2607718 h 4567825"/>
              <a:gd name="connsiteX8" fmla="*/ 2313428 w 11686316"/>
              <a:gd name="connsiteY8" fmla="*/ 4534760 h 4567825"/>
              <a:gd name="connsiteX0" fmla="*/ 2313428 w 11686316"/>
              <a:gd name="connsiteY0" fmla="*/ 4534760 h 4567825"/>
              <a:gd name="connsiteX1" fmla="*/ 8536 w 11686316"/>
              <a:gd name="connsiteY1" fmla="*/ 2086284 h 4567825"/>
              <a:gd name="connsiteX2" fmla="*/ 2358771 w 11686316"/>
              <a:gd name="connsiteY2" fmla="*/ 8102 h 4567825"/>
              <a:gd name="connsiteX3" fmla="*/ 6220410 w 11686316"/>
              <a:gd name="connsiteY3" fmla="*/ 2607718 h 4567825"/>
              <a:gd name="connsiteX4" fmla="*/ 9651300 w 11686316"/>
              <a:gd name="connsiteY4" fmla="*/ 4549874 h 4567825"/>
              <a:gd name="connsiteX5" fmla="*/ 11684139 w 11686316"/>
              <a:gd name="connsiteY5" fmla="*/ 2365894 h 4567825"/>
              <a:gd name="connsiteX6" fmla="*/ 9152536 w 11686316"/>
              <a:gd name="connsiteY6" fmla="*/ 8102 h 4567825"/>
              <a:gd name="connsiteX7" fmla="*/ 5540278 w 11686316"/>
              <a:gd name="connsiteY7" fmla="*/ 2607718 h 4567825"/>
              <a:gd name="connsiteX8" fmla="*/ 2313428 w 11686316"/>
              <a:gd name="connsiteY8" fmla="*/ 4534760 h 4567825"/>
              <a:gd name="connsiteX0" fmla="*/ 2313428 w 11686316"/>
              <a:gd name="connsiteY0" fmla="*/ 4534760 h 4568823"/>
              <a:gd name="connsiteX1" fmla="*/ 8536 w 11686316"/>
              <a:gd name="connsiteY1" fmla="*/ 2086284 h 4568823"/>
              <a:gd name="connsiteX2" fmla="*/ 2358771 w 11686316"/>
              <a:gd name="connsiteY2" fmla="*/ 8102 h 4568823"/>
              <a:gd name="connsiteX3" fmla="*/ 6220410 w 11686316"/>
              <a:gd name="connsiteY3" fmla="*/ 2607718 h 4568823"/>
              <a:gd name="connsiteX4" fmla="*/ 9651300 w 11686316"/>
              <a:gd name="connsiteY4" fmla="*/ 4549874 h 4568823"/>
              <a:gd name="connsiteX5" fmla="*/ 11684139 w 11686316"/>
              <a:gd name="connsiteY5" fmla="*/ 2365894 h 4568823"/>
              <a:gd name="connsiteX6" fmla="*/ 9152536 w 11686316"/>
              <a:gd name="connsiteY6" fmla="*/ 8102 h 4568823"/>
              <a:gd name="connsiteX7" fmla="*/ 5540278 w 11686316"/>
              <a:gd name="connsiteY7" fmla="*/ 2607718 h 4568823"/>
              <a:gd name="connsiteX8" fmla="*/ 2313428 w 11686316"/>
              <a:gd name="connsiteY8" fmla="*/ 4534760 h 4568823"/>
              <a:gd name="connsiteX0" fmla="*/ 2313428 w 11686316"/>
              <a:gd name="connsiteY0" fmla="*/ 4534760 h 4563253"/>
              <a:gd name="connsiteX1" fmla="*/ 8536 w 11686316"/>
              <a:gd name="connsiteY1" fmla="*/ 2086284 h 4563253"/>
              <a:gd name="connsiteX2" fmla="*/ 2358771 w 11686316"/>
              <a:gd name="connsiteY2" fmla="*/ 8102 h 4563253"/>
              <a:gd name="connsiteX3" fmla="*/ 6220410 w 11686316"/>
              <a:gd name="connsiteY3" fmla="*/ 2607718 h 4563253"/>
              <a:gd name="connsiteX4" fmla="*/ 9651300 w 11686316"/>
              <a:gd name="connsiteY4" fmla="*/ 4549874 h 4563253"/>
              <a:gd name="connsiteX5" fmla="*/ 11684139 w 11686316"/>
              <a:gd name="connsiteY5" fmla="*/ 2365894 h 4563253"/>
              <a:gd name="connsiteX6" fmla="*/ 9152536 w 11686316"/>
              <a:gd name="connsiteY6" fmla="*/ 8102 h 4563253"/>
              <a:gd name="connsiteX7" fmla="*/ 5540278 w 11686316"/>
              <a:gd name="connsiteY7" fmla="*/ 2607718 h 4563253"/>
              <a:gd name="connsiteX8" fmla="*/ 2313428 w 11686316"/>
              <a:gd name="connsiteY8" fmla="*/ 4534760 h 4563253"/>
              <a:gd name="connsiteX0" fmla="*/ 2313428 w 11686316"/>
              <a:gd name="connsiteY0" fmla="*/ 4617395 h 4645888"/>
              <a:gd name="connsiteX1" fmla="*/ 8536 w 11686316"/>
              <a:gd name="connsiteY1" fmla="*/ 2168919 h 4645888"/>
              <a:gd name="connsiteX2" fmla="*/ 2358771 w 11686316"/>
              <a:gd name="connsiteY2" fmla="*/ 90737 h 4645888"/>
              <a:gd name="connsiteX3" fmla="*/ 4059100 w 11686316"/>
              <a:gd name="connsiteY3" fmla="*/ 604614 h 4645888"/>
              <a:gd name="connsiteX4" fmla="*/ 6220410 w 11686316"/>
              <a:gd name="connsiteY4" fmla="*/ 2690353 h 4645888"/>
              <a:gd name="connsiteX5" fmla="*/ 9651300 w 11686316"/>
              <a:gd name="connsiteY5" fmla="*/ 4632509 h 4645888"/>
              <a:gd name="connsiteX6" fmla="*/ 11684139 w 11686316"/>
              <a:gd name="connsiteY6" fmla="*/ 2448529 h 4645888"/>
              <a:gd name="connsiteX7" fmla="*/ 9152536 w 11686316"/>
              <a:gd name="connsiteY7" fmla="*/ 90737 h 4645888"/>
              <a:gd name="connsiteX8" fmla="*/ 5540278 w 11686316"/>
              <a:gd name="connsiteY8" fmla="*/ 2690353 h 4645888"/>
              <a:gd name="connsiteX9" fmla="*/ 2313428 w 11686316"/>
              <a:gd name="connsiteY9" fmla="*/ 4617395 h 4645888"/>
              <a:gd name="connsiteX0" fmla="*/ 2313428 w 11686316"/>
              <a:gd name="connsiteY0" fmla="*/ 4617395 h 4741666"/>
              <a:gd name="connsiteX1" fmla="*/ 8536 w 11686316"/>
              <a:gd name="connsiteY1" fmla="*/ 2168919 h 4741666"/>
              <a:gd name="connsiteX2" fmla="*/ 2358771 w 11686316"/>
              <a:gd name="connsiteY2" fmla="*/ 90737 h 4741666"/>
              <a:gd name="connsiteX3" fmla="*/ 4059100 w 11686316"/>
              <a:gd name="connsiteY3" fmla="*/ 604614 h 4741666"/>
              <a:gd name="connsiteX4" fmla="*/ 6220410 w 11686316"/>
              <a:gd name="connsiteY4" fmla="*/ 2690353 h 4741666"/>
              <a:gd name="connsiteX5" fmla="*/ 8002214 w 11686316"/>
              <a:gd name="connsiteY5" fmla="*/ 4235175 h 4741666"/>
              <a:gd name="connsiteX6" fmla="*/ 9651300 w 11686316"/>
              <a:gd name="connsiteY6" fmla="*/ 4632509 h 4741666"/>
              <a:gd name="connsiteX7" fmla="*/ 11684139 w 11686316"/>
              <a:gd name="connsiteY7" fmla="*/ 2448529 h 4741666"/>
              <a:gd name="connsiteX8" fmla="*/ 9152536 w 11686316"/>
              <a:gd name="connsiteY8" fmla="*/ 90737 h 4741666"/>
              <a:gd name="connsiteX9" fmla="*/ 5540278 w 11686316"/>
              <a:gd name="connsiteY9" fmla="*/ 2690353 h 4741666"/>
              <a:gd name="connsiteX10" fmla="*/ 2313428 w 11686316"/>
              <a:gd name="connsiteY10" fmla="*/ 4617395 h 4741666"/>
              <a:gd name="connsiteX0" fmla="*/ 2313428 w 11686316"/>
              <a:gd name="connsiteY0" fmla="*/ 4617395 h 4676432"/>
              <a:gd name="connsiteX1" fmla="*/ 8536 w 11686316"/>
              <a:gd name="connsiteY1" fmla="*/ 2168919 h 4676432"/>
              <a:gd name="connsiteX2" fmla="*/ 2358771 w 11686316"/>
              <a:gd name="connsiteY2" fmla="*/ 90737 h 4676432"/>
              <a:gd name="connsiteX3" fmla="*/ 4059100 w 11686316"/>
              <a:gd name="connsiteY3" fmla="*/ 604614 h 4676432"/>
              <a:gd name="connsiteX4" fmla="*/ 6220410 w 11686316"/>
              <a:gd name="connsiteY4" fmla="*/ 2690353 h 4676432"/>
              <a:gd name="connsiteX5" fmla="*/ 8002214 w 11686316"/>
              <a:gd name="connsiteY5" fmla="*/ 4235175 h 4676432"/>
              <a:gd name="connsiteX6" fmla="*/ 9651300 w 11686316"/>
              <a:gd name="connsiteY6" fmla="*/ 4632509 h 4676432"/>
              <a:gd name="connsiteX7" fmla="*/ 11684139 w 11686316"/>
              <a:gd name="connsiteY7" fmla="*/ 2448529 h 4676432"/>
              <a:gd name="connsiteX8" fmla="*/ 9152536 w 11686316"/>
              <a:gd name="connsiteY8" fmla="*/ 90737 h 4676432"/>
              <a:gd name="connsiteX9" fmla="*/ 5540278 w 11686316"/>
              <a:gd name="connsiteY9" fmla="*/ 2690353 h 4676432"/>
              <a:gd name="connsiteX10" fmla="*/ 2313428 w 11686316"/>
              <a:gd name="connsiteY10" fmla="*/ 4617395 h 4676432"/>
              <a:gd name="connsiteX0" fmla="*/ 2313428 w 11686316"/>
              <a:gd name="connsiteY0" fmla="*/ 4617395 h 4657232"/>
              <a:gd name="connsiteX1" fmla="*/ 8536 w 11686316"/>
              <a:gd name="connsiteY1" fmla="*/ 2168919 h 4657232"/>
              <a:gd name="connsiteX2" fmla="*/ 2358771 w 11686316"/>
              <a:gd name="connsiteY2" fmla="*/ 90737 h 4657232"/>
              <a:gd name="connsiteX3" fmla="*/ 4059100 w 11686316"/>
              <a:gd name="connsiteY3" fmla="*/ 604614 h 4657232"/>
              <a:gd name="connsiteX4" fmla="*/ 6220410 w 11686316"/>
              <a:gd name="connsiteY4" fmla="*/ 2690353 h 4657232"/>
              <a:gd name="connsiteX5" fmla="*/ 8002214 w 11686316"/>
              <a:gd name="connsiteY5" fmla="*/ 4235175 h 4657232"/>
              <a:gd name="connsiteX6" fmla="*/ 9651300 w 11686316"/>
              <a:gd name="connsiteY6" fmla="*/ 4632509 h 4657232"/>
              <a:gd name="connsiteX7" fmla="*/ 11684139 w 11686316"/>
              <a:gd name="connsiteY7" fmla="*/ 2448529 h 4657232"/>
              <a:gd name="connsiteX8" fmla="*/ 9152536 w 11686316"/>
              <a:gd name="connsiteY8" fmla="*/ 90737 h 4657232"/>
              <a:gd name="connsiteX9" fmla="*/ 5540278 w 11686316"/>
              <a:gd name="connsiteY9" fmla="*/ 2690353 h 4657232"/>
              <a:gd name="connsiteX10" fmla="*/ 2313428 w 11686316"/>
              <a:gd name="connsiteY10" fmla="*/ 4617395 h 4657232"/>
              <a:gd name="connsiteX0" fmla="*/ 2313428 w 11686316"/>
              <a:gd name="connsiteY0" fmla="*/ 4537812 h 4577649"/>
              <a:gd name="connsiteX1" fmla="*/ 8536 w 11686316"/>
              <a:gd name="connsiteY1" fmla="*/ 2089336 h 4577649"/>
              <a:gd name="connsiteX2" fmla="*/ 2358771 w 11686316"/>
              <a:gd name="connsiteY2" fmla="*/ 11154 h 4577649"/>
              <a:gd name="connsiteX3" fmla="*/ 4059100 w 11686316"/>
              <a:gd name="connsiteY3" fmla="*/ 525031 h 4577649"/>
              <a:gd name="connsiteX4" fmla="*/ 6220410 w 11686316"/>
              <a:gd name="connsiteY4" fmla="*/ 2610770 h 4577649"/>
              <a:gd name="connsiteX5" fmla="*/ 8002214 w 11686316"/>
              <a:gd name="connsiteY5" fmla="*/ 4155592 h 4577649"/>
              <a:gd name="connsiteX6" fmla="*/ 9651300 w 11686316"/>
              <a:gd name="connsiteY6" fmla="*/ 4552926 h 4577649"/>
              <a:gd name="connsiteX7" fmla="*/ 11684139 w 11686316"/>
              <a:gd name="connsiteY7" fmla="*/ 2368946 h 4577649"/>
              <a:gd name="connsiteX8" fmla="*/ 9152536 w 11686316"/>
              <a:gd name="connsiteY8" fmla="*/ 11154 h 4577649"/>
              <a:gd name="connsiteX9" fmla="*/ 5540278 w 11686316"/>
              <a:gd name="connsiteY9" fmla="*/ 2610770 h 4577649"/>
              <a:gd name="connsiteX10" fmla="*/ 2313428 w 11686316"/>
              <a:gd name="connsiteY10" fmla="*/ 4537812 h 4577649"/>
              <a:gd name="connsiteX0" fmla="*/ 2313428 w 11686316"/>
              <a:gd name="connsiteY0" fmla="*/ 4534761 h 4574598"/>
              <a:gd name="connsiteX1" fmla="*/ 8536 w 11686316"/>
              <a:gd name="connsiteY1" fmla="*/ 2086285 h 4574598"/>
              <a:gd name="connsiteX2" fmla="*/ 2358771 w 11686316"/>
              <a:gd name="connsiteY2" fmla="*/ 8103 h 4574598"/>
              <a:gd name="connsiteX3" fmla="*/ 4059100 w 11686316"/>
              <a:gd name="connsiteY3" fmla="*/ 521980 h 4574598"/>
              <a:gd name="connsiteX4" fmla="*/ 6220410 w 11686316"/>
              <a:gd name="connsiteY4" fmla="*/ 2607719 h 4574598"/>
              <a:gd name="connsiteX5" fmla="*/ 8002214 w 11686316"/>
              <a:gd name="connsiteY5" fmla="*/ 4152541 h 4574598"/>
              <a:gd name="connsiteX6" fmla="*/ 9651300 w 11686316"/>
              <a:gd name="connsiteY6" fmla="*/ 4549875 h 4574598"/>
              <a:gd name="connsiteX7" fmla="*/ 11684139 w 11686316"/>
              <a:gd name="connsiteY7" fmla="*/ 2365895 h 4574598"/>
              <a:gd name="connsiteX8" fmla="*/ 9152536 w 11686316"/>
              <a:gd name="connsiteY8" fmla="*/ 8103 h 4574598"/>
              <a:gd name="connsiteX9" fmla="*/ 5540278 w 11686316"/>
              <a:gd name="connsiteY9" fmla="*/ 2607719 h 4574598"/>
              <a:gd name="connsiteX10" fmla="*/ 2313428 w 11686316"/>
              <a:gd name="connsiteY10" fmla="*/ 4534761 h 4574598"/>
              <a:gd name="connsiteX0" fmla="*/ 2313428 w 11686316"/>
              <a:gd name="connsiteY0" fmla="*/ 4542168 h 4582005"/>
              <a:gd name="connsiteX1" fmla="*/ 8536 w 11686316"/>
              <a:gd name="connsiteY1" fmla="*/ 2093692 h 4582005"/>
              <a:gd name="connsiteX2" fmla="*/ 2358771 w 11686316"/>
              <a:gd name="connsiteY2" fmla="*/ 15510 h 4582005"/>
              <a:gd name="connsiteX3" fmla="*/ 4059100 w 11686316"/>
              <a:gd name="connsiteY3" fmla="*/ 529387 h 4582005"/>
              <a:gd name="connsiteX4" fmla="*/ 8002214 w 11686316"/>
              <a:gd name="connsiteY4" fmla="*/ 4159948 h 4582005"/>
              <a:gd name="connsiteX5" fmla="*/ 9651300 w 11686316"/>
              <a:gd name="connsiteY5" fmla="*/ 4557282 h 4582005"/>
              <a:gd name="connsiteX6" fmla="*/ 11684139 w 11686316"/>
              <a:gd name="connsiteY6" fmla="*/ 2373302 h 4582005"/>
              <a:gd name="connsiteX7" fmla="*/ 9152536 w 11686316"/>
              <a:gd name="connsiteY7" fmla="*/ 15510 h 4582005"/>
              <a:gd name="connsiteX8" fmla="*/ 5540278 w 11686316"/>
              <a:gd name="connsiteY8" fmla="*/ 2615126 h 4582005"/>
              <a:gd name="connsiteX9" fmla="*/ 2313428 w 11686316"/>
              <a:gd name="connsiteY9" fmla="*/ 4542168 h 4582005"/>
              <a:gd name="connsiteX0" fmla="*/ 8002214 w 11686316"/>
              <a:gd name="connsiteY0" fmla="*/ 4156831 h 4578888"/>
              <a:gd name="connsiteX1" fmla="*/ 9651300 w 11686316"/>
              <a:gd name="connsiteY1" fmla="*/ 4554165 h 4578888"/>
              <a:gd name="connsiteX2" fmla="*/ 11684139 w 11686316"/>
              <a:gd name="connsiteY2" fmla="*/ 2370185 h 4578888"/>
              <a:gd name="connsiteX3" fmla="*/ 9152536 w 11686316"/>
              <a:gd name="connsiteY3" fmla="*/ 12393 h 4578888"/>
              <a:gd name="connsiteX4" fmla="*/ 5540278 w 11686316"/>
              <a:gd name="connsiteY4" fmla="*/ 2612009 h 4578888"/>
              <a:gd name="connsiteX5" fmla="*/ 2313428 w 11686316"/>
              <a:gd name="connsiteY5" fmla="*/ 4539051 h 4578888"/>
              <a:gd name="connsiteX6" fmla="*/ 8536 w 11686316"/>
              <a:gd name="connsiteY6" fmla="*/ 2090575 h 4578888"/>
              <a:gd name="connsiteX7" fmla="*/ 2358771 w 11686316"/>
              <a:gd name="connsiteY7" fmla="*/ 12393 h 4578888"/>
              <a:gd name="connsiteX8" fmla="*/ 4150540 w 11686316"/>
              <a:gd name="connsiteY8" fmla="*/ 617710 h 457888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50540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50540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50540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50540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14821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14821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14821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14821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3982511 w 11686316"/>
              <a:gd name="connsiteY8" fmla="*/ 552354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3982511 w 11686316"/>
              <a:gd name="connsiteY8" fmla="*/ 552354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3982511 w 11686316"/>
              <a:gd name="connsiteY8" fmla="*/ 552354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3982511 w 11686316"/>
              <a:gd name="connsiteY8" fmla="*/ 552354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3982511 w 11686316"/>
              <a:gd name="connsiteY8" fmla="*/ 552354 h 457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86316" h="4574598">
                <a:moveTo>
                  <a:pt x="8002214" y="4152541"/>
                </a:moveTo>
                <a:cubicBezTo>
                  <a:pt x="8574029" y="4476234"/>
                  <a:pt x="8980496" y="4640479"/>
                  <a:pt x="9651300" y="4549875"/>
                </a:cubicBezTo>
                <a:cubicBezTo>
                  <a:pt x="10268457" y="4464229"/>
                  <a:pt x="11475062" y="4038516"/>
                  <a:pt x="11684139" y="2365895"/>
                </a:cubicBezTo>
                <a:cubicBezTo>
                  <a:pt x="11732000" y="1481723"/>
                  <a:pt x="10993931" y="-127923"/>
                  <a:pt x="9152536" y="8103"/>
                </a:cubicBezTo>
                <a:cubicBezTo>
                  <a:pt x="8172642" y="81154"/>
                  <a:pt x="6777111" y="1340658"/>
                  <a:pt x="5540278" y="2607719"/>
                </a:cubicBezTo>
                <a:cubicBezTo>
                  <a:pt x="4663663" y="3416321"/>
                  <a:pt x="3991088" y="4428963"/>
                  <a:pt x="2313428" y="4534761"/>
                </a:cubicBezTo>
                <a:cubicBezTo>
                  <a:pt x="1121938" y="4625445"/>
                  <a:pt x="-114896" y="3476778"/>
                  <a:pt x="8536" y="2086285"/>
                </a:cubicBezTo>
                <a:cubicBezTo>
                  <a:pt x="43803" y="1695839"/>
                  <a:pt x="294201" y="78534"/>
                  <a:pt x="2358771" y="8103"/>
                </a:cubicBezTo>
                <a:cubicBezTo>
                  <a:pt x="2818670" y="21000"/>
                  <a:pt x="3021160" y="50350"/>
                  <a:pt x="3982511" y="552354"/>
                </a:cubicBezTo>
              </a:path>
            </a:pathLst>
          </a:custGeom>
          <a:noFill/>
          <a:ln w="152400" cap="rnd">
            <a:gradFill flip="none" rotWithShape="1">
              <a:gsLst>
                <a:gs pos="34000">
                  <a:schemeClr val="accent1">
                    <a:lumMod val="60000"/>
                    <a:lumOff val="40000"/>
                    <a:alpha val="0"/>
                  </a:schemeClr>
                </a:gs>
                <a:gs pos="65000">
                  <a:schemeClr val="accent3">
                    <a:alpha val="0"/>
                  </a:schemeClr>
                </a:gs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529A8C99-2FD1-0D9B-A2F9-C3F93E55A7BE}"/>
              </a:ext>
            </a:extLst>
          </p:cNvPr>
          <p:cNvSpPr/>
          <p:nvPr/>
        </p:nvSpPr>
        <p:spPr>
          <a:xfrm>
            <a:off x="2185570" y="2105121"/>
            <a:ext cx="1802023" cy="3462058"/>
          </a:xfrm>
          <a:custGeom>
            <a:avLst/>
            <a:gdLst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11414 w 11682125"/>
              <a:gd name="connsiteY0" fmla="*/ 4526658 h 4541772"/>
              <a:gd name="connsiteX1" fmla="*/ 6522 w 11682125"/>
              <a:gd name="connsiteY1" fmla="*/ 2078182 h 4541772"/>
              <a:gd name="connsiteX2" fmla="*/ 2356757 w 11682125"/>
              <a:gd name="connsiteY2" fmla="*/ 0 h 4541772"/>
              <a:gd name="connsiteX3" fmla="*/ 6006800 w 11682125"/>
              <a:gd name="connsiteY3" fmla="*/ 2410691 h 4541772"/>
              <a:gd name="connsiteX4" fmla="*/ 9649286 w 11682125"/>
              <a:gd name="connsiteY4" fmla="*/ 4541772 h 4541772"/>
              <a:gd name="connsiteX5" fmla="*/ 11682125 w 11682125"/>
              <a:gd name="connsiteY5" fmla="*/ 2357792 h 4541772"/>
              <a:gd name="connsiteX6" fmla="*/ 9150522 w 11682125"/>
              <a:gd name="connsiteY6" fmla="*/ 0 h 4541772"/>
              <a:gd name="connsiteX7" fmla="*/ 5530707 w 11682125"/>
              <a:gd name="connsiteY7" fmla="*/ 2576945 h 4541772"/>
              <a:gd name="connsiteX8" fmla="*/ 2311414 w 11682125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34328 h 4549442"/>
              <a:gd name="connsiteX1" fmla="*/ 8536 w 11684139"/>
              <a:gd name="connsiteY1" fmla="*/ 2085852 h 4549442"/>
              <a:gd name="connsiteX2" fmla="*/ 2358771 w 11684139"/>
              <a:gd name="connsiteY2" fmla="*/ 7670 h 4549442"/>
              <a:gd name="connsiteX3" fmla="*/ 6008814 w 11684139"/>
              <a:gd name="connsiteY3" fmla="*/ 2418361 h 4549442"/>
              <a:gd name="connsiteX4" fmla="*/ 9651300 w 11684139"/>
              <a:gd name="connsiteY4" fmla="*/ 4549442 h 4549442"/>
              <a:gd name="connsiteX5" fmla="*/ 11684139 w 11684139"/>
              <a:gd name="connsiteY5" fmla="*/ 2365462 h 4549442"/>
              <a:gd name="connsiteX6" fmla="*/ 9152536 w 11684139"/>
              <a:gd name="connsiteY6" fmla="*/ 7670 h 4549442"/>
              <a:gd name="connsiteX7" fmla="*/ 5532721 w 11684139"/>
              <a:gd name="connsiteY7" fmla="*/ 2584615 h 4549442"/>
              <a:gd name="connsiteX8" fmla="*/ 2313428 w 11684139"/>
              <a:gd name="connsiteY8" fmla="*/ 4534328 h 4549442"/>
              <a:gd name="connsiteX0" fmla="*/ 2313428 w 11686316"/>
              <a:gd name="connsiteY0" fmla="*/ 4534760 h 4549874"/>
              <a:gd name="connsiteX1" fmla="*/ 8536 w 11686316"/>
              <a:gd name="connsiteY1" fmla="*/ 2086284 h 4549874"/>
              <a:gd name="connsiteX2" fmla="*/ 2358771 w 11686316"/>
              <a:gd name="connsiteY2" fmla="*/ 8102 h 4549874"/>
              <a:gd name="connsiteX3" fmla="*/ 6008814 w 11686316"/>
              <a:gd name="connsiteY3" fmla="*/ 2418793 h 4549874"/>
              <a:gd name="connsiteX4" fmla="*/ 9651300 w 11686316"/>
              <a:gd name="connsiteY4" fmla="*/ 4549874 h 4549874"/>
              <a:gd name="connsiteX5" fmla="*/ 11684139 w 11686316"/>
              <a:gd name="connsiteY5" fmla="*/ 2365894 h 4549874"/>
              <a:gd name="connsiteX6" fmla="*/ 9152536 w 11686316"/>
              <a:gd name="connsiteY6" fmla="*/ 8102 h 4549874"/>
              <a:gd name="connsiteX7" fmla="*/ 5532721 w 11686316"/>
              <a:gd name="connsiteY7" fmla="*/ 2585047 h 4549874"/>
              <a:gd name="connsiteX8" fmla="*/ 2313428 w 11686316"/>
              <a:gd name="connsiteY8" fmla="*/ 4534760 h 4549874"/>
              <a:gd name="connsiteX0" fmla="*/ 2313428 w 11686316"/>
              <a:gd name="connsiteY0" fmla="*/ 4534760 h 4549874"/>
              <a:gd name="connsiteX1" fmla="*/ 8536 w 11686316"/>
              <a:gd name="connsiteY1" fmla="*/ 2086284 h 4549874"/>
              <a:gd name="connsiteX2" fmla="*/ 2358771 w 11686316"/>
              <a:gd name="connsiteY2" fmla="*/ 8102 h 4549874"/>
              <a:gd name="connsiteX3" fmla="*/ 6008814 w 11686316"/>
              <a:gd name="connsiteY3" fmla="*/ 2418793 h 4549874"/>
              <a:gd name="connsiteX4" fmla="*/ 9651300 w 11686316"/>
              <a:gd name="connsiteY4" fmla="*/ 4549874 h 4549874"/>
              <a:gd name="connsiteX5" fmla="*/ 11684139 w 11686316"/>
              <a:gd name="connsiteY5" fmla="*/ 2365894 h 4549874"/>
              <a:gd name="connsiteX6" fmla="*/ 9152536 w 11686316"/>
              <a:gd name="connsiteY6" fmla="*/ 8102 h 4549874"/>
              <a:gd name="connsiteX7" fmla="*/ 5532721 w 11686316"/>
              <a:gd name="connsiteY7" fmla="*/ 2585047 h 4549874"/>
              <a:gd name="connsiteX8" fmla="*/ 2313428 w 11686316"/>
              <a:gd name="connsiteY8" fmla="*/ 4534760 h 4549874"/>
              <a:gd name="connsiteX0" fmla="*/ 2313428 w 11686316"/>
              <a:gd name="connsiteY0" fmla="*/ 4534760 h 4549874"/>
              <a:gd name="connsiteX1" fmla="*/ 8536 w 11686316"/>
              <a:gd name="connsiteY1" fmla="*/ 2086284 h 4549874"/>
              <a:gd name="connsiteX2" fmla="*/ 2358771 w 11686316"/>
              <a:gd name="connsiteY2" fmla="*/ 8102 h 4549874"/>
              <a:gd name="connsiteX3" fmla="*/ 6008814 w 11686316"/>
              <a:gd name="connsiteY3" fmla="*/ 2418793 h 4549874"/>
              <a:gd name="connsiteX4" fmla="*/ 9651300 w 11686316"/>
              <a:gd name="connsiteY4" fmla="*/ 4549874 h 4549874"/>
              <a:gd name="connsiteX5" fmla="*/ 11684139 w 11686316"/>
              <a:gd name="connsiteY5" fmla="*/ 2365894 h 4549874"/>
              <a:gd name="connsiteX6" fmla="*/ 9152536 w 11686316"/>
              <a:gd name="connsiteY6" fmla="*/ 8102 h 4549874"/>
              <a:gd name="connsiteX7" fmla="*/ 5532721 w 11686316"/>
              <a:gd name="connsiteY7" fmla="*/ 2585047 h 4549874"/>
              <a:gd name="connsiteX8" fmla="*/ 2313428 w 11686316"/>
              <a:gd name="connsiteY8" fmla="*/ 4534760 h 4549874"/>
              <a:gd name="connsiteX0" fmla="*/ 2313428 w 11686316"/>
              <a:gd name="connsiteY0" fmla="*/ 4534760 h 4564080"/>
              <a:gd name="connsiteX1" fmla="*/ 8536 w 11686316"/>
              <a:gd name="connsiteY1" fmla="*/ 2086284 h 4564080"/>
              <a:gd name="connsiteX2" fmla="*/ 2358771 w 11686316"/>
              <a:gd name="connsiteY2" fmla="*/ 8102 h 4564080"/>
              <a:gd name="connsiteX3" fmla="*/ 6008814 w 11686316"/>
              <a:gd name="connsiteY3" fmla="*/ 2418793 h 4564080"/>
              <a:gd name="connsiteX4" fmla="*/ 9651300 w 11686316"/>
              <a:gd name="connsiteY4" fmla="*/ 4549874 h 4564080"/>
              <a:gd name="connsiteX5" fmla="*/ 11684139 w 11686316"/>
              <a:gd name="connsiteY5" fmla="*/ 2365894 h 4564080"/>
              <a:gd name="connsiteX6" fmla="*/ 9152536 w 11686316"/>
              <a:gd name="connsiteY6" fmla="*/ 8102 h 4564080"/>
              <a:gd name="connsiteX7" fmla="*/ 5532721 w 11686316"/>
              <a:gd name="connsiteY7" fmla="*/ 2585047 h 4564080"/>
              <a:gd name="connsiteX8" fmla="*/ 2313428 w 11686316"/>
              <a:gd name="connsiteY8" fmla="*/ 4534760 h 4564080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7825"/>
              <a:gd name="connsiteX1" fmla="*/ 8536 w 11686316"/>
              <a:gd name="connsiteY1" fmla="*/ 2086284 h 4567825"/>
              <a:gd name="connsiteX2" fmla="*/ 2358771 w 11686316"/>
              <a:gd name="connsiteY2" fmla="*/ 8102 h 4567825"/>
              <a:gd name="connsiteX3" fmla="*/ 6220410 w 11686316"/>
              <a:gd name="connsiteY3" fmla="*/ 2607718 h 4567825"/>
              <a:gd name="connsiteX4" fmla="*/ 9651300 w 11686316"/>
              <a:gd name="connsiteY4" fmla="*/ 4549874 h 4567825"/>
              <a:gd name="connsiteX5" fmla="*/ 11684139 w 11686316"/>
              <a:gd name="connsiteY5" fmla="*/ 2365894 h 4567825"/>
              <a:gd name="connsiteX6" fmla="*/ 9152536 w 11686316"/>
              <a:gd name="connsiteY6" fmla="*/ 8102 h 4567825"/>
              <a:gd name="connsiteX7" fmla="*/ 5540278 w 11686316"/>
              <a:gd name="connsiteY7" fmla="*/ 2607718 h 4567825"/>
              <a:gd name="connsiteX8" fmla="*/ 2313428 w 11686316"/>
              <a:gd name="connsiteY8" fmla="*/ 4534760 h 4567825"/>
              <a:gd name="connsiteX0" fmla="*/ 2313428 w 11686316"/>
              <a:gd name="connsiteY0" fmla="*/ 4534760 h 4567825"/>
              <a:gd name="connsiteX1" fmla="*/ 8536 w 11686316"/>
              <a:gd name="connsiteY1" fmla="*/ 2086284 h 4567825"/>
              <a:gd name="connsiteX2" fmla="*/ 2358771 w 11686316"/>
              <a:gd name="connsiteY2" fmla="*/ 8102 h 4567825"/>
              <a:gd name="connsiteX3" fmla="*/ 6220410 w 11686316"/>
              <a:gd name="connsiteY3" fmla="*/ 2607718 h 4567825"/>
              <a:gd name="connsiteX4" fmla="*/ 9651300 w 11686316"/>
              <a:gd name="connsiteY4" fmla="*/ 4549874 h 4567825"/>
              <a:gd name="connsiteX5" fmla="*/ 11684139 w 11686316"/>
              <a:gd name="connsiteY5" fmla="*/ 2365894 h 4567825"/>
              <a:gd name="connsiteX6" fmla="*/ 9152536 w 11686316"/>
              <a:gd name="connsiteY6" fmla="*/ 8102 h 4567825"/>
              <a:gd name="connsiteX7" fmla="*/ 5540278 w 11686316"/>
              <a:gd name="connsiteY7" fmla="*/ 2607718 h 4567825"/>
              <a:gd name="connsiteX8" fmla="*/ 2313428 w 11686316"/>
              <a:gd name="connsiteY8" fmla="*/ 4534760 h 4567825"/>
              <a:gd name="connsiteX0" fmla="*/ 2313428 w 11686316"/>
              <a:gd name="connsiteY0" fmla="*/ 4534760 h 4568823"/>
              <a:gd name="connsiteX1" fmla="*/ 8536 w 11686316"/>
              <a:gd name="connsiteY1" fmla="*/ 2086284 h 4568823"/>
              <a:gd name="connsiteX2" fmla="*/ 2358771 w 11686316"/>
              <a:gd name="connsiteY2" fmla="*/ 8102 h 4568823"/>
              <a:gd name="connsiteX3" fmla="*/ 6220410 w 11686316"/>
              <a:gd name="connsiteY3" fmla="*/ 2607718 h 4568823"/>
              <a:gd name="connsiteX4" fmla="*/ 9651300 w 11686316"/>
              <a:gd name="connsiteY4" fmla="*/ 4549874 h 4568823"/>
              <a:gd name="connsiteX5" fmla="*/ 11684139 w 11686316"/>
              <a:gd name="connsiteY5" fmla="*/ 2365894 h 4568823"/>
              <a:gd name="connsiteX6" fmla="*/ 9152536 w 11686316"/>
              <a:gd name="connsiteY6" fmla="*/ 8102 h 4568823"/>
              <a:gd name="connsiteX7" fmla="*/ 5540278 w 11686316"/>
              <a:gd name="connsiteY7" fmla="*/ 2607718 h 4568823"/>
              <a:gd name="connsiteX8" fmla="*/ 2313428 w 11686316"/>
              <a:gd name="connsiteY8" fmla="*/ 4534760 h 4568823"/>
              <a:gd name="connsiteX0" fmla="*/ 2313428 w 11686316"/>
              <a:gd name="connsiteY0" fmla="*/ 4534760 h 4563253"/>
              <a:gd name="connsiteX1" fmla="*/ 8536 w 11686316"/>
              <a:gd name="connsiteY1" fmla="*/ 2086284 h 4563253"/>
              <a:gd name="connsiteX2" fmla="*/ 2358771 w 11686316"/>
              <a:gd name="connsiteY2" fmla="*/ 8102 h 4563253"/>
              <a:gd name="connsiteX3" fmla="*/ 6220410 w 11686316"/>
              <a:gd name="connsiteY3" fmla="*/ 2607718 h 4563253"/>
              <a:gd name="connsiteX4" fmla="*/ 9651300 w 11686316"/>
              <a:gd name="connsiteY4" fmla="*/ 4549874 h 4563253"/>
              <a:gd name="connsiteX5" fmla="*/ 11684139 w 11686316"/>
              <a:gd name="connsiteY5" fmla="*/ 2365894 h 4563253"/>
              <a:gd name="connsiteX6" fmla="*/ 9152536 w 11686316"/>
              <a:gd name="connsiteY6" fmla="*/ 8102 h 4563253"/>
              <a:gd name="connsiteX7" fmla="*/ 5540278 w 11686316"/>
              <a:gd name="connsiteY7" fmla="*/ 2607718 h 4563253"/>
              <a:gd name="connsiteX8" fmla="*/ 2313428 w 11686316"/>
              <a:gd name="connsiteY8" fmla="*/ 4534760 h 4563253"/>
              <a:gd name="connsiteX0" fmla="*/ 2313428 w 11686316"/>
              <a:gd name="connsiteY0" fmla="*/ 4617395 h 4645888"/>
              <a:gd name="connsiteX1" fmla="*/ 8536 w 11686316"/>
              <a:gd name="connsiteY1" fmla="*/ 2168919 h 4645888"/>
              <a:gd name="connsiteX2" fmla="*/ 2358771 w 11686316"/>
              <a:gd name="connsiteY2" fmla="*/ 90737 h 4645888"/>
              <a:gd name="connsiteX3" fmla="*/ 4059100 w 11686316"/>
              <a:gd name="connsiteY3" fmla="*/ 604614 h 4645888"/>
              <a:gd name="connsiteX4" fmla="*/ 6220410 w 11686316"/>
              <a:gd name="connsiteY4" fmla="*/ 2690353 h 4645888"/>
              <a:gd name="connsiteX5" fmla="*/ 9651300 w 11686316"/>
              <a:gd name="connsiteY5" fmla="*/ 4632509 h 4645888"/>
              <a:gd name="connsiteX6" fmla="*/ 11684139 w 11686316"/>
              <a:gd name="connsiteY6" fmla="*/ 2448529 h 4645888"/>
              <a:gd name="connsiteX7" fmla="*/ 9152536 w 11686316"/>
              <a:gd name="connsiteY7" fmla="*/ 90737 h 4645888"/>
              <a:gd name="connsiteX8" fmla="*/ 5540278 w 11686316"/>
              <a:gd name="connsiteY8" fmla="*/ 2690353 h 4645888"/>
              <a:gd name="connsiteX9" fmla="*/ 2313428 w 11686316"/>
              <a:gd name="connsiteY9" fmla="*/ 4617395 h 4645888"/>
              <a:gd name="connsiteX0" fmla="*/ 2313428 w 11686316"/>
              <a:gd name="connsiteY0" fmla="*/ 4617395 h 4741666"/>
              <a:gd name="connsiteX1" fmla="*/ 8536 w 11686316"/>
              <a:gd name="connsiteY1" fmla="*/ 2168919 h 4741666"/>
              <a:gd name="connsiteX2" fmla="*/ 2358771 w 11686316"/>
              <a:gd name="connsiteY2" fmla="*/ 90737 h 4741666"/>
              <a:gd name="connsiteX3" fmla="*/ 4059100 w 11686316"/>
              <a:gd name="connsiteY3" fmla="*/ 604614 h 4741666"/>
              <a:gd name="connsiteX4" fmla="*/ 6220410 w 11686316"/>
              <a:gd name="connsiteY4" fmla="*/ 2690353 h 4741666"/>
              <a:gd name="connsiteX5" fmla="*/ 8002214 w 11686316"/>
              <a:gd name="connsiteY5" fmla="*/ 4235175 h 4741666"/>
              <a:gd name="connsiteX6" fmla="*/ 9651300 w 11686316"/>
              <a:gd name="connsiteY6" fmla="*/ 4632509 h 4741666"/>
              <a:gd name="connsiteX7" fmla="*/ 11684139 w 11686316"/>
              <a:gd name="connsiteY7" fmla="*/ 2448529 h 4741666"/>
              <a:gd name="connsiteX8" fmla="*/ 9152536 w 11686316"/>
              <a:gd name="connsiteY8" fmla="*/ 90737 h 4741666"/>
              <a:gd name="connsiteX9" fmla="*/ 5540278 w 11686316"/>
              <a:gd name="connsiteY9" fmla="*/ 2690353 h 4741666"/>
              <a:gd name="connsiteX10" fmla="*/ 2313428 w 11686316"/>
              <a:gd name="connsiteY10" fmla="*/ 4617395 h 4741666"/>
              <a:gd name="connsiteX0" fmla="*/ 2313428 w 11686316"/>
              <a:gd name="connsiteY0" fmla="*/ 4617395 h 4676432"/>
              <a:gd name="connsiteX1" fmla="*/ 8536 w 11686316"/>
              <a:gd name="connsiteY1" fmla="*/ 2168919 h 4676432"/>
              <a:gd name="connsiteX2" fmla="*/ 2358771 w 11686316"/>
              <a:gd name="connsiteY2" fmla="*/ 90737 h 4676432"/>
              <a:gd name="connsiteX3" fmla="*/ 4059100 w 11686316"/>
              <a:gd name="connsiteY3" fmla="*/ 604614 h 4676432"/>
              <a:gd name="connsiteX4" fmla="*/ 6220410 w 11686316"/>
              <a:gd name="connsiteY4" fmla="*/ 2690353 h 4676432"/>
              <a:gd name="connsiteX5" fmla="*/ 8002214 w 11686316"/>
              <a:gd name="connsiteY5" fmla="*/ 4235175 h 4676432"/>
              <a:gd name="connsiteX6" fmla="*/ 9651300 w 11686316"/>
              <a:gd name="connsiteY6" fmla="*/ 4632509 h 4676432"/>
              <a:gd name="connsiteX7" fmla="*/ 11684139 w 11686316"/>
              <a:gd name="connsiteY7" fmla="*/ 2448529 h 4676432"/>
              <a:gd name="connsiteX8" fmla="*/ 9152536 w 11686316"/>
              <a:gd name="connsiteY8" fmla="*/ 90737 h 4676432"/>
              <a:gd name="connsiteX9" fmla="*/ 5540278 w 11686316"/>
              <a:gd name="connsiteY9" fmla="*/ 2690353 h 4676432"/>
              <a:gd name="connsiteX10" fmla="*/ 2313428 w 11686316"/>
              <a:gd name="connsiteY10" fmla="*/ 4617395 h 4676432"/>
              <a:gd name="connsiteX0" fmla="*/ 2313428 w 11686316"/>
              <a:gd name="connsiteY0" fmla="*/ 4617395 h 4657232"/>
              <a:gd name="connsiteX1" fmla="*/ 8536 w 11686316"/>
              <a:gd name="connsiteY1" fmla="*/ 2168919 h 4657232"/>
              <a:gd name="connsiteX2" fmla="*/ 2358771 w 11686316"/>
              <a:gd name="connsiteY2" fmla="*/ 90737 h 4657232"/>
              <a:gd name="connsiteX3" fmla="*/ 4059100 w 11686316"/>
              <a:gd name="connsiteY3" fmla="*/ 604614 h 4657232"/>
              <a:gd name="connsiteX4" fmla="*/ 6220410 w 11686316"/>
              <a:gd name="connsiteY4" fmla="*/ 2690353 h 4657232"/>
              <a:gd name="connsiteX5" fmla="*/ 8002214 w 11686316"/>
              <a:gd name="connsiteY5" fmla="*/ 4235175 h 4657232"/>
              <a:gd name="connsiteX6" fmla="*/ 9651300 w 11686316"/>
              <a:gd name="connsiteY6" fmla="*/ 4632509 h 4657232"/>
              <a:gd name="connsiteX7" fmla="*/ 11684139 w 11686316"/>
              <a:gd name="connsiteY7" fmla="*/ 2448529 h 4657232"/>
              <a:gd name="connsiteX8" fmla="*/ 9152536 w 11686316"/>
              <a:gd name="connsiteY8" fmla="*/ 90737 h 4657232"/>
              <a:gd name="connsiteX9" fmla="*/ 5540278 w 11686316"/>
              <a:gd name="connsiteY9" fmla="*/ 2690353 h 4657232"/>
              <a:gd name="connsiteX10" fmla="*/ 2313428 w 11686316"/>
              <a:gd name="connsiteY10" fmla="*/ 4617395 h 4657232"/>
              <a:gd name="connsiteX0" fmla="*/ 2313428 w 11686316"/>
              <a:gd name="connsiteY0" fmla="*/ 4537812 h 4577649"/>
              <a:gd name="connsiteX1" fmla="*/ 8536 w 11686316"/>
              <a:gd name="connsiteY1" fmla="*/ 2089336 h 4577649"/>
              <a:gd name="connsiteX2" fmla="*/ 2358771 w 11686316"/>
              <a:gd name="connsiteY2" fmla="*/ 11154 h 4577649"/>
              <a:gd name="connsiteX3" fmla="*/ 4059100 w 11686316"/>
              <a:gd name="connsiteY3" fmla="*/ 525031 h 4577649"/>
              <a:gd name="connsiteX4" fmla="*/ 6220410 w 11686316"/>
              <a:gd name="connsiteY4" fmla="*/ 2610770 h 4577649"/>
              <a:gd name="connsiteX5" fmla="*/ 8002214 w 11686316"/>
              <a:gd name="connsiteY5" fmla="*/ 4155592 h 4577649"/>
              <a:gd name="connsiteX6" fmla="*/ 9651300 w 11686316"/>
              <a:gd name="connsiteY6" fmla="*/ 4552926 h 4577649"/>
              <a:gd name="connsiteX7" fmla="*/ 11684139 w 11686316"/>
              <a:gd name="connsiteY7" fmla="*/ 2368946 h 4577649"/>
              <a:gd name="connsiteX8" fmla="*/ 9152536 w 11686316"/>
              <a:gd name="connsiteY8" fmla="*/ 11154 h 4577649"/>
              <a:gd name="connsiteX9" fmla="*/ 5540278 w 11686316"/>
              <a:gd name="connsiteY9" fmla="*/ 2610770 h 4577649"/>
              <a:gd name="connsiteX10" fmla="*/ 2313428 w 11686316"/>
              <a:gd name="connsiteY10" fmla="*/ 4537812 h 4577649"/>
              <a:gd name="connsiteX0" fmla="*/ 2313428 w 11686316"/>
              <a:gd name="connsiteY0" fmla="*/ 4534761 h 4574598"/>
              <a:gd name="connsiteX1" fmla="*/ 8536 w 11686316"/>
              <a:gd name="connsiteY1" fmla="*/ 2086285 h 4574598"/>
              <a:gd name="connsiteX2" fmla="*/ 2358771 w 11686316"/>
              <a:gd name="connsiteY2" fmla="*/ 8103 h 4574598"/>
              <a:gd name="connsiteX3" fmla="*/ 4059100 w 11686316"/>
              <a:gd name="connsiteY3" fmla="*/ 521980 h 4574598"/>
              <a:gd name="connsiteX4" fmla="*/ 6220410 w 11686316"/>
              <a:gd name="connsiteY4" fmla="*/ 2607719 h 4574598"/>
              <a:gd name="connsiteX5" fmla="*/ 8002214 w 11686316"/>
              <a:gd name="connsiteY5" fmla="*/ 4152541 h 4574598"/>
              <a:gd name="connsiteX6" fmla="*/ 9651300 w 11686316"/>
              <a:gd name="connsiteY6" fmla="*/ 4549875 h 4574598"/>
              <a:gd name="connsiteX7" fmla="*/ 11684139 w 11686316"/>
              <a:gd name="connsiteY7" fmla="*/ 2365895 h 4574598"/>
              <a:gd name="connsiteX8" fmla="*/ 9152536 w 11686316"/>
              <a:gd name="connsiteY8" fmla="*/ 8103 h 4574598"/>
              <a:gd name="connsiteX9" fmla="*/ 5540278 w 11686316"/>
              <a:gd name="connsiteY9" fmla="*/ 2607719 h 4574598"/>
              <a:gd name="connsiteX10" fmla="*/ 2313428 w 11686316"/>
              <a:gd name="connsiteY10" fmla="*/ 4534761 h 4574598"/>
              <a:gd name="connsiteX0" fmla="*/ 2313428 w 11686316"/>
              <a:gd name="connsiteY0" fmla="*/ 4542168 h 4582005"/>
              <a:gd name="connsiteX1" fmla="*/ 8536 w 11686316"/>
              <a:gd name="connsiteY1" fmla="*/ 2093692 h 4582005"/>
              <a:gd name="connsiteX2" fmla="*/ 2358771 w 11686316"/>
              <a:gd name="connsiteY2" fmla="*/ 15510 h 4582005"/>
              <a:gd name="connsiteX3" fmla="*/ 4059100 w 11686316"/>
              <a:gd name="connsiteY3" fmla="*/ 529387 h 4582005"/>
              <a:gd name="connsiteX4" fmla="*/ 8002214 w 11686316"/>
              <a:gd name="connsiteY4" fmla="*/ 4159948 h 4582005"/>
              <a:gd name="connsiteX5" fmla="*/ 9651300 w 11686316"/>
              <a:gd name="connsiteY5" fmla="*/ 4557282 h 4582005"/>
              <a:gd name="connsiteX6" fmla="*/ 11684139 w 11686316"/>
              <a:gd name="connsiteY6" fmla="*/ 2373302 h 4582005"/>
              <a:gd name="connsiteX7" fmla="*/ 9152536 w 11686316"/>
              <a:gd name="connsiteY7" fmla="*/ 15510 h 4582005"/>
              <a:gd name="connsiteX8" fmla="*/ 5540278 w 11686316"/>
              <a:gd name="connsiteY8" fmla="*/ 2615126 h 4582005"/>
              <a:gd name="connsiteX9" fmla="*/ 2313428 w 11686316"/>
              <a:gd name="connsiteY9" fmla="*/ 4542168 h 4582005"/>
              <a:gd name="connsiteX0" fmla="*/ 8002214 w 11686316"/>
              <a:gd name="connsiteY0" fmla="*/ 4156831 h 4578888"/>
              <a:gd name="connsiteX1" fmla="*/ 9651300 w 11686316"/>
              <a:gd name="connsiteY1" fmla="*/ 4554165 h 4578888"/>
              <a:gd name="connsiteX2" fmla="*/ 11684139 w 11686316"/>
              <a:gd name="connsiteY2" fmla="*/ 2370185 h 4578888"/>
              <a:gd name="connsiteX3" fmla="*/ 9152536 w 11686316"/>
              <a:gd name="connsiteY3" fmla="*/ 12393 h 4578888"/>
              <a:gd name="connsiteX4" fmla="*/ 5540278 w 11686316"/>
              <a:gd name="connsiteY4" fmla="*/ 2612009 h 4578888"/>
              <a:gd name="connsiteX5" fmla="*/ 2313428 w 11686316"/>
              <a:gd name="connsiteY5" fmla="*/ 4539051 h 4578888"/>
              <a:gd name="connsiteX6" fmla="*/ 8536 w 11686316"/>
              <a:gd name="connsiteY6" fmla="*/ 2090575 h 4578888"/>
              <a:gd name="connsiteX7" fmla="*/ 2358771 w 11686316"/>
              <a:gd name="connsiteY7" fmla="*/ 12393 h 4578888"/>
              <a:gd name="connsiteX8" fmla="*/ 4150540 w 11686316"/>
              <a:gd name="connsiteY8" fmla="*/ 617710 h 457888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50540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50540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50540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50540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14821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14821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14821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2313428 w 11686316"/>
              <a:gd name="connsiteY4" fmla="*/ 4534761 h 4574598"/>
              <a:gd name="connsiteX5" fmla="*/ 8536 w 11686316"/>
              <a:gd name="connsiteY5" fmla="*/ 2086285 h 4574598"/>
              <a:gd name="connsiteX6" fmla="*/ 2358771 w 11686316"/>
              <a:gd name="connsiteY6" fmla="*/ 8103 h 4574598"/>
              <a:gd name="connsiteX0" fmla="*/ 8002214 w 11684139"/>
              <a:gd name="connsiteY0" fmla="*/ 4144438 h 4566495"/>
              <a:gd name="connsiteX1" fmla="*/ 9651300 w 11684139"/>
              <a:gd name="connsiteY1" fmla="*/ 4541772 h 4566495"/>
              <a:gd name="connsiteX2" fmla="*/ 11684139 w 11684139"/>
              <a:gd name="connsiteY2" fmla="*/ 2357792 h 4566495"/>
              <a:gd name="connsiteX3" fmla="*/ 2313428 w 11684139"/>
              <a:gd name="connsiteY3" fmla="*/ 4526658 h 4566495"/>
              <a:gd name="connsiteX4" fmla="*/ 8536 w 11684139"/>
              <a:gd name="connsiteY4" fmla="*/ 2078182 h 4566495"/>
              <a:gd name="connsiteX5" fmla="*/ 2358771 w 11684139"/>
              <a:gd name="connsiteY5" fmla="*/ 0 h 4566495"/>
              <a:gd name="connsiteX0" fmla="*/ 8002214 w 9651300"/>
              <a:gd name="connsiteY0" fmla="*/ 4144438 h 4728709"/>
              <a:gd name="connsiteX1" fmla="*/ 9651300 w 9651300"/>
              <a:gd name="connsiteY1" fmla="*/ 4541772 h 4728709"/>
              <a:gd name="connsiteX2" fmla="*/ 2313428 w 9651300"/>
              <a:gd name="connsiteY2" fmla="*/ 4526658 h 4728709"/>
              <a:gd name="connsiteX3" fmla="*/ 8536 w 9651300"/>
              <a:gd name="connsiteY3" fmla="*/ 2078182 h 4728709"/>
              <a:gd name="connsiteX4" fmla="*/ 2358771 w 9651300"/>
              <a:gd name="connsiteY4" fmla="*/ 0 h 4728709"/>
              <a:gd name="connsiteX0" fmla="*/ 8002214 w 8002214"/>
              <a:gd name="connsiteY0" fmla="*/ 4144438 h 4626907"/>
              <a:gd name="connsiteX1" fmla="*/ 2313428 w 8002214"/>
              <a:gd name="connsiteY1" fmla="*/ 4526658 h 4626907"/>
              <a:gd name="connsiteX2" fmla="*/ 8536 w 8002214"/>
              <a:gd name="connsiteY2" fmla="*/ 2078182 h 4626907"/>
              <a:gd name="connsiteX3" fmla="*/ 2358771 w 8002214"/>
              <a:gd name="connsiteY3" fmla="*/ 0 h 4626907"/>
              <a:gd name="connsiteX0" fmla="*/ 2313428 w 2358771"/>
              <a:gd name="connsiteY0" fmla="*/ 4526658 h 4531684"/>
              <a:gd name="connsiteX1" fmla="*/ 8536 w 2358771"/>
              <a:gd name="connsiteY1" fmla="*/ 2078182 h 4531684"/>
              <a:gd name="connsiteX2" fmla="*/ 2358771 w 2358771"/>
              <a:gd name="connsiteY2" fmla="*/ 0 h 453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771" h="4531684">
                <a:moveTo>
                  <a:pt x="2313428" y="4526658"/>
                </a:moveTo>
                <a:cubicBezTo>
                  <a:pt x="1121938" y="4617342"/>
                  <a:pt x="-114896" y="3468675"/>
                  <a:pt x="8536" y="2078182"/>
                </a:cubicBezTo>
                <a:cubicBezTo>
                  <a:pt x="43803" y="1687736"/>
                  <a:pt x="192423" y="80608"/>
                  <a:pt x="2358771" y="0"/>
                </a:cubicBezTo>
              </a:path>
            </a:pathLst>
          </a:custGeom>
          <a:noFill/>
          <a:ln w="152400" cap="rnd">
            <a:solidFill>
              <a:schemeClr val="accent1">
                <a:lumMod val="60000"/>
                <a:lumOff val="40000"/>
                <a:alpha val="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36DD2BB-60E2-BD31-4966-8284E8B407F7}"/>
              </a:ext>
            </a:extLst>
          </p:cNvPr>
          <p:cNvSpPr/>
          <p:nvPr/>
        </p:nvSpPr>
        <p:spPr>
          <a:xfrm flipH="1">
            <a:off x="8116329" y="2105121"/>
            <a:ext cx="1802023" cy="3462058"/>
          </a:xfrm>
          <a:custGeom>
            <a:avLst/>
            <a:gdLst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04892 w 11675603"/>
              <a:gd name="connsiteY0" fmla="*/ 4526658 h 4541772"/>
              <a:gd name="connsiteX1" fmla="*/ 0 w 11675603"/>
              <a:gd name="connsiteY1" fmla="*/ 2078182 h 4541772"/>
              <a:gd name="connsiteX2" fmla="*/ 2350235 w 11675603"/>
              <a:gd name="connsiteY2" fmla="*/ 0 h 4541772"/>
              <a:gd name="connsiteX3" fmla="*/ 6000278 w 11675603"/>
              <a:gd name="connsiteY3" fmla="*/ 2410691 h 4541772"/>
              <a:gd name="connsiteX4" fmla="*/ 9642764 w 11675603"/>
              <a:gd name="connsiteY4" fmla="*/ 4541772 h 4541772"/>
              <a:gd name="connsiteX5" fmla="*/ 11675603 w 11675603"/>
              <a:gd name="connsiteY5" fmla="*/ 2357792 h 4541772"/>
              <a:gd name="connsiteX6" fmla="*/ 9144000 w 11675603"/>
              <a:gd name="connsiteY6" fmla="*/ 0 h 4541772"/>
              <a:gd name="connsiteX7" fmla="*/ 5524185 w 11675603"/>
              <a:gd name="connsiteY7" fmla="*/ 2576945 h 4541772"/>
              <a:gd name="connsiteX8" fmla="*/ 2304892 w 11675603"/>
              <a:gd name="connsiteY8" fmla="*/ 4526658 h 4541772"/>
              <a:gd name="connsiteX0" fmla="*/ 2311414 w 11682125"/>
              <a:gd name="connsiteY0" fmla="*/ 4526658 h 4541772"/>
              <a:gd name="connsiteX1" fmla="*/ 6522 w 11682125"/>
              <a:gd name="connsiteY1" fmla="*/ 2078182 h 4541772"/>
              <a:gd name="connsiteX2" fmla="*/ 2356757 w 11682125"/>
              <a:gd name="connsiteY2" fmla="*/ 0 h 4541772"/>
              <a:gd name="connsiteX3" fmla="*/ 6006800 w 11682125"/>
              <a:gd name="connsiteY3" fmla="*/ 2410691 h 4541772"/>
              <a:gd name="connsiteX4" fmla="*/ 9649286 w 11682125"/>
              <a:gd name="connsiteY4" fmla="*/ 4541772 h 4541772"/>
              <a:gd name="connsiteX5" fmla="*/ 11682125 w 11682125"/>
              <a:gd name="connsiteY5" fmla="*/ 2357792 h 4541772"/>
              <a:gd name="connsiteX6" fmla="*/ 9150522 w 11682125"/>
              <a:gd name="connsiteY6" fmla="*/ 0 h 4541772"/>
              <a:gd name="connsiteX7" fmla="*/ 5530707 w 11682125"/>
              <a:gd name="connsiteY7" fmla="*/ 2576945 h 4541772"/>
              <a:gd name="connsiteX8" fmla="*/ 2311414 w 11682125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26658 h 4541772"/>
              <a:gd name="connsiteX1" fmla="*/ 8536 w 11684139"/>
              <a:gd name="connsiteY1" fmla="*/ 2078182 h 4541772"/>
              <a:gd name="connsiteX2" fmla="*/ 2358771 w 11684139"/>
              <a:gd name="connsiteY2" fmla="*/ 0 h 4541772"/>
              <a:gd name="connsiteX3" fmla="*/ 6008814 w 11684139"/>
              <a:gd name="connsiteY3" fmla="*/ 2410691 h 4541772"/>
              <a:gd name="connsiteX4" fmla="*/ 9651300 w 11684139"/>
              <a:gd name="connsiteY4" fmla="*/ 4541772 h 4541772"/>
              <a:gd name="connsiteX5" fmla="*/ 11684139 w 11684139"/>
              <a:gd name="connsiteY5" fmla="*/ 2357792 h 4541772"/>
              <a:gd name="connsiteX6" fmla="*/ 9152536 w 11684139"/>
              <a:gd name="connsiteY6" fmla="*/ 0 h 4541772"/>
              <a:gd name="connsiteX7" fmla="*/ 5532721 w 11684139"/>
              <a:gd name="connsiteY7" fmla="*/ 2576945 h 4541772"/>
              <a:gd name="connsiteX8" fmla="*/ 2313428 w 11684139"/>
              <a:gd name="connsiteY8" fmla="*/ 4526658 h 4541772"/>
              <a:gd name="connsiteX0" fmla="*/ 2313428 w 11684139"/>
              <a:gd name="connsiteY0" fmla="*/ 4534328 h 4549442"/>
              <a:gd name="connsiteX1" fmla="*/ 8536 w 11684139"/>
              <a:gd name="connsiteY1" fmla="*/ 2085852 h 4549442"/>
              <a:gd name="connsiteX2" fmla="*/ 2358771 w 11684139"/>
              <a:gd name="connsiteY2" fmla="*/ 7670 h 4549442"/>
              <a:gd name="connsiteX3" fmla="*/ 6008814 w 11684139"/>
              <a:gd name="connsiteY3" fmla="*/ 2418361 h 4549442"/>
              <a:gd name="connsiteX4" fmla="*/ 9651300 w 11684139"/>
              <a:gd name="connsiteY4" fmla="*/ 4549442 h 4549442"/>
              <a:gd name="connsiteX5" fmla="*/ 11684139 w 11684139"/>
              <a:gd name="connsiteY5" fmla="*/ 2365462 h 4549442"/>
              <a:gd name="connsiteX6" fmla="*/ 9152536 w 11684139"/>
              <a:gd name="connsiteY6" fmla="*/ 7670 h 4549442"/>
              <a:gd name="connsiteX7" fmla="*/ 5532721 w 11684139"/>
              <a:gd name="connsiteY7" fmla="*/ 2584615 h 4549442"/>
              <a:gd name="connsiteX8" fmla="*/ 2313428 w 11684139"/>
              <a:gd name="connsiteY8" fmla="*/ 4534328 h 4549442"/>
              <a:gd name="connsiteX0" fmla="*/ 2313428 w 11686316"/>
              <a:gd name="connsiteY0" fmla="*/ 4534760 h 4549874"/>
              <a:gd name="connsiteX1" fmla="*/ 8536 w 11686316"/>
              <a:gd name="connsiteY1" fmla="*/ 2086284 h 4549874"/>
              <a:gd name="connsiteX2" fmla="*/ 2358771 w 11686316"/>
              <a:gd name="connsiteY2" fmla="*/ 8102 h 4549874"/>
              <a:gd name="connsiteX3" fmla="*/ 6008814 w 11686316"/>
              <a:gd name="connsiteY3" fmla="*/ 2418793 h 4549874"/>
              <a:gd name="connsiteX4" fmla="*/ 9651300 w 11686316"/>
              <a:gd name="connsiteY4" fmla="*/ 4549874 h 4549874"/>
              <a:gd name="connsiteX5" fmla="*/ 11684139 w 11686316"/>
              <a:gd name="connsiteY5" fmla="*/ 2365894 h 4549874"/>
              <a:gd name="connsiteX6" fmla="*/ 9152536 w 11686316"/>
              <a:gd name="connsiteY6" fmla="*/ 8102 h 4549874"/>
              <a:gd name="connsiteX7" fmla="*/ 5532721 w 11686316"/>
              <a:gd name="connsiteY7" fmla="*/ 2585047 h 4549874"/>
              <a:gd name="connsiteX8" fmla="*/ 2313428 w 11686316"/>
              <a:gd name="connsiteY8" fmla="*/ 4534760 h 4549874"/>
              <a:gd name="connsiteX0" fmla="*/ 2313428 w 11686316"/>
              <a:gd name="connsiteY0" fmla="*/ 4534760 h 4549874"/>
              <a:gd name="connsiteX1" fmla="*/ 8536 w 11686316"/>
              <a:gd name="connsiteY1" fmla="*/ 2086284 h 4549874"/>
              <a:gd name="connsiteX2" fmla="*/ 2358771 w 11686316"/>
              <a:gd name="connsiteY2" fmla="*/ 8102 h 4549874"/>
              <a:gd name="connsiteX3" fmla="*/ 6008814 w 11686316"/>
              <a:gd name="connsiteY3" fmla="*/ 2418793 h 4549874"/>
              <a:gd name="connsiteX4" fmla="*/ 9651300 w 11686316"/>
              <a:gd name="connsiteY4" fmla="*/ 4549874 h 4549874"/>
              <a:gd name="connsiteX5" fmla="*/ 11684139 w 11686316"/>
              <a:gd name="connsiteY5" fmla="*/ 2365894 h 4549874"/>
              <a:gd name="connsiteX6" fmla="*/ 9152536 w 11686316"/>
              <a:gd name="connsiteY6" fmla="*/ 8102 h 4549874"/>
              <a:gd name="connsiteX7" fmla="*/ 5532721 w 11686316"/>
              <a:gd name="connsiteY7" fmla="*/ 2585047 h 4549874"/>
              <a:gd name="connsiteX8" fmla="*/ 2313428 w 11686316"/>
              <a:gd name="connsiteY8" fmla="*/ 4534760 h 4549874"/>
              <a:gd name="connsiteX0" fmla="*/ 2313428 w 11686316"/>
              <a:gd name="connsiteY0" fmla="*/ 4534760 h 4549874"/>
              <a:gd name="connsiteX1" fmla="*/ 8536 w 11686316"/>
              <a:gd name="connsiteY1" fmla="*/ 2086284 h 4549874"/>
              <a:gd name="connsiteX2" fmla="*/ 2358771 w 11686316"/>
              <a:gd name="connsiteY2" fmla="*/ 8102 h 4549874"/>
              <a:gd name="connsiteX3" fmla="*/ 6008814 w 11686316"/>
              <a:gd name="connsiteY3" fmla="*/ 2418793 h 4549874"/>
              <a:gd name="connsiteX4" fmla="*/ 9651300 w 11686316"/>
              <a:gd name="connsiteY4" fmla="*/ 4549874 h 4549874"/>
              <a:gd name="connsiteX5" fmla="*/ 11684139 w 11686316"/>
              <a:gd name="connsiteY5" fmla="*/ 2365894 h 4549874"/>
              <a:gd name="connsiteX6" fmla="*/ 9152536 w 11686316"/>
              <a:gd name="connsiteY6" fmla="*/ 8102 h 4549874"/>
              <a:gd name="connsiteX7" fmla="*/ 5532721 w 11686316"/>
              <a:gd name="connsiteY7" fmla="*/ 2585047 h 4549874"/>
              <a:gd name="connsiteX8" fmla="*/ 2313428 w 11686316"/>
              <a:gd name="connsiteY8" fmla="*/ 4534760 h 4549874"/>
              <a:gd name="connsiteX0" fmla="*/ 2313428 w 11686316"/>
              <a:gd name="connsiteY0" fmla="*/ 4534760 h 4564080"/>
              <a:gd name="connsiteX1" fmla="*/ 8536 w 11686316"/>
              <a:gd name="connsiteY1" fmla="*/ 2086284 h 4564080"/>
              <a:gd name="connsiteX2" fmla="*/ 2358771 w 11686316"/>
              <a:gd name="connsiteY2" fmla="*/ 8102 h 4564080"/>
              <a:gd name="connsiteX3" fmla="*/ 6008814 w 11686316"/>
              <a:gd name="connsiteY3" fmla="*/ 2418793 h 4564080"/>
              <a:gd name="connsiteX4" fmla="*/ 9651300 w 11686316"/>
              <a:gd name="connsiteY4" fmla="*/ 4549874 h 4564080"/>
              <a:gd name="connsiteX5" fmla="*/ 11684139 w 11686316"/>
              <a:gd name="connsiteY5" fmla="*/ 2365894 h 4564080"/>
              <a:gd name="connsiteX6" fmla="*/ 9152536 w 11686316"/>
              <a:gd name="connsiteY6" fmla="*/ 8102 h 4564080"/>
              <a:gd name="connsiteX7" fmla="*/ 5532721 w 11686316"/>
              <a:gd name="connsiteY7" fmla="*/ 2585047 h 4564080"/>
              <a:gd name="connsiteX8" fmla="*/ 2313428 w 11686316"/>
              <a:gd name="connsiteY8" fmla="*/ 4534760 h 4564080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32721 w 11686316"/>
              <a:gd name="connsiteY7" fmla="*/ 2585047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08814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5683"/>
              <a:gd name="connsiteX1" fmla="*/ 8536 w 11686316"/>
              <a:gd name="connsiteY1" fmla="*/ 2086284 h 4565683"/>
              <a:gd name="connsiteX2" fmla="*/ 2358771 w 11686316"/>
              <a:gd name="connsiteY2" fmla="*/ 8102 h 4565683"/>
              <a:gd name="connsiteX3" fmla="*/ 6023928 w 11686316"/>
              <a:gd name="connsiteY3" fmla="*/ 2418793 h 4565683"/>
              <a:gd name="connsiteX4" fmla="*/ 9651300 w 11686316"/>
              <a:gd name="connsiteY4" fmla="*/ 4549874 h 4565683"/>
              <a:gd name="connsiteX5" fmla="*/ 11684139 w 11686316"/>
              <a:gd name="connsiteY5" fmla="*/ 2365894 h 4565683"/>
              <a:gd name="connsiteX6" fmla="*/ 9152536 w 11686316"/>
              <a:gd name="connsiteY6" fmla="*/ 8102 h 4565683"/>
              <a:gd name="connsiteX7" fmla="*/ 5540278 w 11686316"/>
              <a:gd name="connsiteY7" fmla="*/ 2607718 h 4565683"/>
              <a:gd name="connsiteX8" fmla="*/ 2313428 w 11686316"/>
              <a:gd name="connsiteY8" fmla="*/ 4534760 h 4565683"/>
              <a:gd name="connsiteX0" fmla="*/ 2313428 w 11686316"/>
              <a:gd name="connsiteY0" fmla="*/ 4534760 h 4567825"/>
              <a:gd name="connsiteX1" fmla="*/ 8536 w 11686316"/>
              <a:gd name="connsiteY1" fmla="*/ 2086284 h 4567825"/>
              <a:gd name="connsiteX2" fmla="*/ 2358771 w 11686316"/>
              <a:gd name="connsiteY2" fmla="*/ 8102 h 4567825"/>
              <a:gd name="connsiteX3" fmla="*/ 6220410 w 11686316"/>
              <a:gd name="connsiteY3" fmla="*/ 2607718 h 4567825"/>
              <a:gd name="connsiteX4" fmla="*/ 9651300 w 11686316"/>
              <a:gd name="connsiteY4" fmla="*/ 4549874 h 4567825"/>
              <a:gd name="connsiteX5" fmla="*/ 11684139 w 11686316"/>
              <a:gd name="connsiteY5" fmla="*/ 2365894 h 4567825"/>
              <a:gd name="connsiteX6" fmla="*/ 9152536 w 11686316"/>
              <a:gd name="connsiteY6" fmla="*/ 8102 h 4567825"/>
              <a:gd name="connsiteX7" fmla="*/ 5540278 w 11686316"/>
              <a:gd name="connsiteY7" fmla="*/ 2607718 h 4567825"/>
              <a:gd name="connsiteX8" fmla="*/ 2313428 w 11686316"/>
              <a:gd name="connsiteY8" fmla="*/ 4534760 h 4567825"/>
              <a:gd name="connsiteX0" fmla="*/ 2313428 w 11686316"/>
              <a:gd name="connsiteY0" fmla="*/ 4534760 h 4567825"/>
              <a:gd name="connsiteX1" fmla="*/ 8536 w 11686316"/>
              <a:gd name="connsiteY1" fmla="*/ 2086284 h 4567825"/>
              <a:gd name="connsiteX2" fmla="*/ 2358771 w 11686316"/>
              <a:gd name="connsiteY2" fmla="*/ 8102 h 4567825"/>
              <a:gd name="connsiteX3" fmla="*/ 6220410 w 11686316"/>
              <a:gd name="connsiteY3" fmla="*/ 2607718 h 4567825"/>
              <a:gd name="connsiteX4" fmla="*/ 9651300 w 11686316"/>
              <a:gd name="connsiteY4" fmla="*/ 4549874 h 4567825"/>
              <a:gd name="connsiteX5" fmla="*/ 11684139 w 11686316"/>
              <a:gd name="connsiteY5" fmla="*/ 2365894 h 4567825"/>
              <a:gd name="connsiteX6" fmla="*/ 9152536 w 11686316"/>
              <a:gd name="connsiteY6" fmla="*/ 8102 h 4567825"/>
              <a:gd name="connsiteX7" fmla="*/ 5540278 w 11686316"/>
              <a:gd name="connsiteY7" fmla="*/ 2607718 h 4567825"/>
              <a:gd name="connsiteX8" fmla="*/ 2313428 w 11686316"/>
              <a:gd name="connsiteY8" fmla="*/ 4534760 h 4567825"/>
              <a:gd name="connsiteX0" fmla="*/ 2313428 w 11686316"/>
              <a:gd name="connsiteY0" fmla="*/ 4534760 h 4568823"/>
              <a:gd name="connsiteX1" fmla="*/ 8536 w 11686316"/>
              <a:gd name="connsiteY1" fmla="*/ 2086284 h 4568823"/>
              <a:gd name="connsiteX2" fmla="*/ 2358771 w 11686316"/>
              <a:gd name="connsiteY2" fmla="*/ 8102 h 4568823"/>
              <a:gd name="connsiteX3" fmla="*/ 6220410 w 11686316"/>
              <a:gd name="connsiteY3" fmla="*/ 2607718 h 4568823"/>
              <a:gd name="connsiteX4" fmla="*/ 9651300 w 11686316"/>
              <a:gd name="connsiteY4" fmla="*/ 4549874 h 4568823"/>
              <a:gd name="connsiteX5" fmla="*/ 11684139 w 11686316"/>
              <a:gd name="connsiteY5" fmla="*/ 2365894 h 4568823"/>
              <a:gd name="connsiteX6" fmla="*/ 9152536 w 11686316"/>
              <a:gd name="connsiteY6" fmla="*/ 8102 h 4568823"/>
              <a:gd name="connsiteX7" fmla="*/ 5540278 w 11686316"/>
              <a:gd name="connsiteY7" fmla="*/ 2607718 h 4568823"/>
              <a:gd name="connsiteX8" fmla="*/ 2313428 w 11686316"/>
              <a:gd name="connsiteY8" fmla="*/ 4534760 h 4568823"/>
              <a:gd name="connsiteX0" fmla="*/ 2313428 w 11686316"/>
              <a:gd name="connsiteY0" fmla="*/ 4534760 h 4563253"/>
              <a:gd name="connsiteX1" fmla="*/ 8536 w 11686316"/>
              <a:gd name="connsiteY1" fmla="*/ 2086284 h 4563253"/>
              <a:gd name="connsiteX2" fmla="*/ 2358771 w 11686316"/>
              <a:gd name="connsiteY2" fmla="*/ 8102 h 4563253"/>
              <a:gd name="connsiteX3" fmla="*/ 6220410 w 11686316"/>
              <a:gd name="connsiteY3" fmla="*/ 2607718 h 4563253"/>
              <a:gd name="connsiteX4" fmla="*/ 9651300 w 11686316"/>
              <a:gd name="connsiteY4" fmla="*/ 4549874 h 4563253"/>
              <a:gd name="connsiteX5" fmla="*/ 11684139 w 11686316"/>
              <a:gd name="connsiteY5" fmla="*/ 2365894 h 4563253"/>
              <a:gd name="connsiteX6" fmla="*/ 9152536 w 11686316"/>
              <a:gd name="connsiteY6" fmla="*/ 8102 h 4563253"/>
              <a:gd name="connsiteX7" fmla="*/ 5540278 w 11686316"/>
              <a:gd name="connsiteY7" fmla="*/ 2607718 h 4563253"/>
              <a:gd name="connsiteX8" fmla="*/ 2313428 w 11686316"/>
              <a:gd name="connsiteY8" fmla="*/ 4534760 h 4563253"/>
              <a:gd name="connsiteX0" fmla="*/ 2313428 w 11686316"/>
              <a:gd name="connsiteY0" fmla="*/ 4617395 h 4645888"/>
              <a:gd name="connsiteX1" fmla="*/ 8536 w 11686316"/>
              <a:gd name="connsiteY1" fmla="*/ 2168919 h 4645888"/>
              <a:gd name="connsiteX2" fmla="*/ 2358771 w 11686316"/>
              <a:gd name="connsiteY2" fmla="*/ 90737 h 4645888"/>
              <a:gd name="connsiteX3" fmla="*/ 4059100 w 11686316"/>
              <a:gd name="connsiteY3" fmla="*/ 604614 h 4645888"/>
              <a:gd name="connsiteX4" fmla="*/ 6220410 w 11686316"/>
              <a:gd name="connsiteY4" fmla="*/ 2690353 h 4645888"/>
              <a:gd name="connsiteX5" fmla="*/ 9651300 w 11686316"/>
              <a:gd name="connsiteY5" fmla="*/ 4632509 h 4645888"/>
              <a:gd name="connsiteX6" fmla="*/ 11684139 w 11686316"/>
              <a:gd name="connsiteY6" fmla="*/ 2448529 h 4645888"/>
              <a:gd name="connsiteX7" fmla="*/ 9152536 w 11686316"/>
              <a:gd name="connsiteY7" fmla="*/ 90737 h 4645888"/>
              <a:gd name="connsiteX8" fmla="*/ 5540278 w 11686316"/>
              <a:gd name="connsiteY8" fmla="*/ 2690353 h 4645888"/>
              <a:gd name="connsiteX9" fmla="*/ 2313428 w 11686316"/>
              <a:gd name="connsiteY9" fmla="*/ 4617395 h 4645888"/>
              <a:gd name="connsiteX0" fmla="*/ 2313428 w 11686316"/>
              <a:gd name="connsiteY0" fmla="*/ 4617395 h 4741666"/>
              <a:gd name="connsiteX1" fmla="*/ 8536 w 11686316"/>
              <a:gd name="connsiteY1" fmla="*/ 2168919 h 4741666"/>
              <a:gd name="connsiteX2" fmla="*/ 2358771 w 11686316"/>
              <a:gd name="connsiteY2" fmla="*/ 90737 h 4741666"/>
              <a:gd name="connsiteX3" fmla="*/ 4059100 w 11686316"/>
              <a:gd name="connsiteY3" fmla="*/ 604614 h 4741666"/>
              <a:gd name="connsiteX4" fmla="*/ 6220410 w 11686316"/>
              <a:gd name="connsiteY4" fmla="*/ 2690353 h 4741666"/>
              <a:gd name="connsiteX5" fmla="*/ 8002214 w 11686316"/>
              <a:gd name="connsiteY5" fmla="*/ 4235175 h 4741666"/>
              <a:gd name="connsiteX6" fmla="*/ 9651300 w 11686316"/>
              <a:gd name="connsiteY6" fmla="*/ 4632509 h 4741666"/>
              <a:gd name="connsiteX7" fmla="*/ 11684139 w 11686316"/>
              <a:gd name="connsiteY7" fmla="*/ 2448529 h 4741666"/>
              <a:gd name="connsiteX8" fmla="*/ 9152536 w 11686316"/>
              <a:gd name="connsiteY8" fmla="*/ 90737 h 4741666"/>
              <a:gd name="connsiteX9" fmla="*/ 5540278 w 11686316"/>
              <a:gd name="connsiteY9" fmla="*/ 2690353 h 4741666"/>
              <a:gd name="connsiteX10" fmla="*/ 2313428 w 11686316"/>
              <a:gd name="connsiteY10" fmla="*/ 4617395 h 4741666"/>
              <a:gd name="connsiteX0" fmla="*/ 2313428 w 11686316"/>
              <a:gd name="connsiteY0" fmla="*/ 4617395 h 4676432"/>
              <a:gd name="connsiteX1" fmla="*/ 8536 w 11686316"/>
              <a:gd name="connsiteY1" fmla="*/ 2168919 h 4676432"/>
              <a:gd name="connsiteX2" fmla="*/ 2358771 w 11686316"/>
              <a:gd name="connsiteY2" fmla="*/ 90737 h 4676432"/>
              <a:gd name="connsiteX3" fmla="*/ 4059100 w 11686316"/>
              <a:gd name="connsiteY3" fmla="*/ 604614 h 4676432"/>
              <a:gd name="connsiteX4" fmla="*/ 6220410 w 11686316"/>
              <a:gd name="connsiteY4" fmla="*/ 2690353 h 4676432"/>
              <a:gd name="connsiteX5" fmla="*/ 8002214 w 11686316"/>
              <a:gd name="connsiteY5" fmla="*/ 4235175 h 4676432"/>
              <a:gd name="connsiteX6" fmla="*/ 9651300 w 11686316"/>
              <a:gd name="connsiteY6" fmla="*/ 4632509 h 4676432"/>
              <a:gd name="connsiteX7" fmla="*/ 11684139 w 11686316"/>
              <a:gd name="connsiteY7" fmla="*/ 2448529 h 4676432"/>
              <a:gd name="connsiteX8" fmla="*/ 9152536 w 11686316"/>
              <a:gd name="connsiteY8" fmla="*/ 90737 h 4676432"/>
              <a:gd name="connsiteX9" fmla="*/ 5540278 w 11686316"/>
              <a:gd name="connsiteY9" fmla="*/ 2690353 h 4676432"/>
              <a:gd name="connsiteX10" fmla="*/ 2313428 w 11686316"/>
              <a:gd name="connsiteY10" fmla="*/ 4617395 h 4676432"/>
              <a:gd name="connsiteX0" fmla="*/ 2313428 w 11686316"/>
              <a:gd name="connsiteY0" fmla="*/ 4617395 h 4657232"/>
              <a:gd name="connsiteX1" fmla="*/ 8536 w 11686316"/>
              <a:gd name="connsiteY1" fmla="*/ 2168919 h 4657232"/>
              <a:gd name="connsiteX2" fmla="*/ 2358771 w 11686316"/>
              <a:gd name="connsiteY2" fmla="*/ 90737 h 4657232"/>
              <a:gd name="connsiteX3" fmla="*/ 4059100 w 11686316"/>
              <a:gd name="connsiteY3" fmla="*/ 604614 h 4657232"/>
              <a:gd name="connsiteX4" fmla="*/ 6220410 w 11686316"/>
              <a:gd name="connsiteY4" fmla="*/ 2690353 h 4657232"/>
              <a:gd name="connsiteX5" fmla="*/ 8002214 w 11686316"/>
              <a:gd name="connsiteY5" fmla="*/ 4235175 h 4657232"/>
              <a:gd name="connsiteX6" fmla="*/ 9651300 w 11686316"/>
              <a:gd name="connsiteY6" fmla="*/ 4632509 h 4657232"/>
              <a:gd name="connsiteX7" fmla="*/ 11684139 w 11686316"/>
              <a:gd name="connsiteY7" fmla="*/ 2448529 h 4657232"/>
              <a:gd name="connsiteX8" fmla="*/ 9152536 w 11686316"/>
              <a:gd name="connsiteY8" fmla="*/ 90737 h 4657232"/>
              <a:gd name="connsiteX9" fmla="*/ 5540278 w 11686316"/>
              <a:gd name="connsiteY9" fmla="*/ 2690353 h 4657232"/>
              <a:gd name="connsiteX10" fmla="*/ 2313428 w 11686316"/>
              <a:gd name="connsiteY10" fmla="*/ 4617395 h 4657232"/>
              <a:gd name="connsiteX0" fmla="*/ 2313428 w 11686316"/>
              <a:gd name="connsiteY0" fmla="*/ 4537812 h 4577649"/>
              <a:gd name="connsiteX1" fmla="*/ 8536 w 11686316"/>
              <a:gd name="connsiteY1" fmla="*/ 2089336 h 4577649"/>
              <a:gd name="connsiteX2" fmla="*/ 2358771 w 11686316"/>
              <a:gd name="connsiteY2" fmla="*/ 11154 h 4577649"/>
              <a:gd name="connsiteX3" fmla="*/ 4059100 w 11686316"/>
              <a:gd name="connsiteY3" fmla="*/ 525031 h 4577649"/>
              <a:gd name="connsiteX4" fmla="*/ 6220410 w 11686316"/>
              <a:gd name="connsiteY4" fmla="*/ 2610770 h 4577649"/>
              <a:gd name="connsiteX5" fmla="*/ 8002214 w 11686316"/>
              <a:gd name="connsiteY5" fmla="*/ 4155592 h 4577649"/>
              <a:gd name="connsiteX6" fmla="*/ 9651300 w 11686316"/>
              <a:gd name="connsiteY6" fmla="*/ 4552926 h 4577649"/>
              <a:gd name="connsiteX7" fmla="*/ 11684139 w 11686316"/>
              <a:gd name="connsiteY7" fmla="*/ 2368946 h 4577649"/>
              <a:gd name="connsiteX8" fmla="*/ 9152536 w 11686316"/>
              <a:gd name="connsiteY8" fmla="*/ 11154 h 4577649"/>
              <a:gd name="connsiteX9" fmla="*/ 5540278 w 11686316"/>
              <a:gd name="connsiteY9" fmla="*/ 2610770 h 4577649"/>
              <a:gd name="connsiteX10" fmla="*/ 2313428 w 11686316"/>
              <a:gd name="connsiteY10" fmla="*/ 4537812 h 4577649"/>
              <a:gd name="connsiteX0" fmla="*/ 2313428 w 11686316"/>
              <a:gd name="connsiteY0" fmla="*/ 4534761 h 4574598"/>
              <a:gd name="connsiteX1" fmla="*/ 8536 w 11686316"/>
              <a:gd name="connsiteY1" fmla="*/ 2086285 h 4574598"/>
              <a:gd name="connsiteX2" fmla="*/ 2358771 w 11686316"/>
              <a:gd name="connsiteY2" fmla="*/ 8103 h 4574598"/>
              <a:gd name="connsiteX3" fmla="*/ 4059100 w 11686316"/>
              <a:gd name="connsiteY3" fmla="*/ 521980 h 4574598"/>
              <a:gd name="connsiteX4" fmla="*/ 6220410 w 11686316"/>
              <a:gd name="connsiteY4" fmla="*/ 2607719 h 4574598"/>
              <a:gd name="connsiteX5" fmla="*/ 8002214 w 11686316"/>
              <a:gd name="connsiteY5" fmla="*/ 4152541 h 4574598"/>
              <a:gd name="connsiteX6" fmla="*/ 9651300 w 11686316"/>
              <a:gd name="connsiteY6" fmla="*/ 4549875 h 4574598"/>
              <a:gd name="connsiteX7" fmla="*/ 11684139 w 11686316"/>
              <a:gd name="connsiteY7" fmla="*/ 2365895 h 4574598"/>
              <a:gd name="connsiteX8" fmla="*/ 9152536 w 11686316"/>
              <a:gd name="connsiteY8" fmla="*/ 8103 h 4574598"/>
              <a:gd name="connsiteX9" fmla="*/ 5540278 w 11686316"/>
              <a:gd name="connsiteY9" fmla="*/ 2607719 h 4574598"/>
              <a:gd name="connsiteX10" fmla="*/ 2313428 w 11686316"/>
              <a:gd name="connsiteY10" fmla="*/ 4534761 h 4574598"/>
              <a:gd name="connsiteX0" fmla="*/ 2313428 w 11686316"/>
              <a:gd name="connsiteY0" fmla="*/ 4542168 h 4582005"/>
              <a:gd name="connsiteX1" fmla="*/ 8536 w 11686316"/>
              <a:gd name="connsiteY1" fmla="*/ 2093692 h 4582005"/>
              <a:gd name="connsiteX2" fmla="*/ 2358771 w 11686316"/>
              <a:gd name="connsiteY2" fmla="*/ 15510 h 4582005"/>
              <a:gd name="connsiteX3" fmla="*/ 4059100 w 11686316"/>
              <a:gd name="connsiteY3" fmla="*/ 529387 h 4582005"/>
              <a:gd name="connsiteX4" fmla="*/ 8002214 w 11686316"/>
              <a:gd name="connsiteY4" fmla="*/ 4159948 h 4582005"/>
              <a:gd name="connsiteX5" fmla="*/ 9651300 w 11686316"/>
              <a:gd name="connsiteY5" fmla="*/ 4557282 h 4582005"/>
              <a:gd name="connsiteX6" fmla="*/ 11684139 w 11686316"/>
              <a:gd name="connsiteY6" fmla="*/ 2373302 h 4582005"/>
              <a:gd name="connsiteX7" fmla="*/ 9152536 w 11686316"/>
              <a:gd name="connsiteY7" fmla="*/ 15510 h 4582005"/>
              <a:gd name="connsiteX8" fmla="*/ 5540278 w 11686316"/>
              <a:gd name="connsiteY8" fmla="*/ 2615126 h 4582005"/>
              <a:gd name="connsiteX9" fmla="*/ 2313428 w 11686316"/>
              <a:gd name="connsiteY9" fmla="*/ 4542168 h 4582005"/>
              <a:gd name="connsiteX0" fmla="*/ 8002214 w 11686316"/>
              <a:gd name="connsiteY0" fmla="*/ 4156831 h 4578888"/>
              <a:gd name="connsiteX1" fmla="*/ 9651300 w 11686316"/>
              <a:gd name="connsiteY1" fmla="*/ 4554165 h 4578888"/>
              <a:gd name="connsiteX2" fmla="*/ 11684139 w 11686316"/>
              <a:gd name="connsiteY2" fmla="*/ 2370185 h 4578888"/>
              <a:gd name="connsiteX3" fmla="*/ 9152536 w 11686316"/>
              <a:gd name="connsiteY3" fmla="*/ 12393 h 4578888"/>
              <a:gd name="connsiteX4" fmla="*/ 5540278 w 11686316"/>
              <a:gd name="connsiteY4" fmla="*/ 2612009 h 4578888"/>
              <a:gd name="connsiteX5" fmla="*/ 2313428 w 11686316"/>
              <a:gd name="connsiteY5" fmla="*/ 4539051 h 4578888"/>
              <a:gd name="connsiteX6" fmla="*/ 8536 w 11686316"/>
              <a:gd name="connsiteY6" fmla="*/ 2090575 h 4578888"/>
              <a:gd name="connsiteX7" fmla="*/ 2358771 w 11686316"/>
              <a:gd name="connsiteY7" fmla="*/ 12393 h 4578888"/>
              <a:gd name="connsiteX8" fmla="*/ 4150540 w 11686316"/>
              <a:gd name="connsiteY8" fmla="*/ 617710 h 457888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50540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50540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50540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50540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14821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14821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8" fmla="*/ 4114821 w 11686316"/>
              <a:gd name="connsiteY8" fmla="*/ 613420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5540278 w 11686316"/>
              <a:gd name="connsiteY4" fmla="*/ 2607719 h 4574598"/>
              <a:gd name="connsiteX5" fmla="*/ 2313428 w 11686316"/>
              <a:gd name="connsiteY5" fmla="*/ 4534761 h 4574598"/>
              <a:gd name="connsiteX6" fmla="*/ 8536 w 11686316"/>
              <a:gd name="connsiteY6" fmla="*/ 2086285 h 4574598"/>
              <a:gd name="connsiteX7" fmla="*/ 2358771 w 11686316"/>
              <a:gd name="connsiteY7" fmla="*/ 8103 h 4574598"/>
              <a:gd name="connsiteX0" fmla="*/ 8002214 w 11686316"/>
              <a:gd name="connsiteY0" fmla="*/ 4152541 h 4574598"/>
              <a:gd name="connsiteX1" fmla="*/ 9651300 w 11686316"/>
              <a:gd name="connsiteY1" fmla="*/ 4549875 h 4574598"/>
              <a:gd name="connsiteX2" fmla="*/ 11684139 w 11686316"/>
              <a:gd name="connsiteY2" fmla="*/ 2365895 h 4574598"/>
              <a:gd name="connsiteX3" fmla="*/ 9152536 w 11686316"/>
              <a:gd name="connsiteY3" fmla="*/ 8103 h 4574598"/>
              <a:gd name="connsiteX4" fmla="*/ 2313428 w 11686316"/>
              <a:gd name="connsiteY4" fmla="*/ 4534761 h 4574598"/>
              <a:gd name="connsiteX5" fmla="*/ 8536 w 11686316"/>
              <a:gd name="connsiteY5" fmla="*/ 2086285 h 4574598"/>
              <a:gd name="connsiteX6" fmla="*/ 2358771 w 11686316"/>
              <a:gd name="connsiteY6" fmla="*/ 8103 h 4574598"/>
              <a:gd name="connsiteX0" fmla="*/ 8002214 w 11684139"/>
              <a:gd name="connsiteY0" fmla="*/ 4144438 h 4566495"/>
              <a:gd name="connsiteX1" fmla="*/ 9651300 w 11684139"/>
              <a:gd name="connsiteY1" fmla="*/ 4541772 h 4566495"/>
              <a:gd name="connsiteX2" fmla="*/ 11684139 w 11684139"/>
              <a:gd name="connsiteY2" fmla="*/ 2357792 h 4566495"/>
              <a:gd name="connsiteX3" fmla="*/ 2313428 w 11684139"/>
              <a:gd name="connsiteY3" fmla="*/ 4526658 h 4566495"/>
              <a:gd name="connsiteX4" fmla="*/ 8536 w 11684139"/>
              <a:gd name="connsiteY4" fmla="*/ 2078182 h 4566495"/>
              <a:gd name="connsiteX5" fmla="*/ 2358771 w 11684139"/>
              <a:gd name="connsiteY5" fmla="*/ 0 h 4566495"/>
              <a:gd name="connsiteX0" fmla="*/ 8002214 w 9651300"/>
              <a:gd name="connsiteY0" fmla="*/ 4144438 h 4728709"/>
              <a:gd name="connsiteX1" fmla="*/ 9651300 w 9651300"/>
              <a:gd name="connsiteY1" fmla="*/ 4541772 h 4728709"/>
              <a:gd name="connsiteX2" fmla="*/ 2313428 w 9651300"/>
              <a:gd name="connsiteY2" fmla="*/ 4526658 h 4728709"/>
              <a:gd name="connsiteX3" fmla="*/ 8536 w 9651300"/>
              <a:gd name="connsiteY3" fmla="*/ 2078182 h 4728709"/>
              <a:gd name="connsiteX4" fmla="*/ 2358771 w 9651300"/>
              <a:gd name="connsiteY4" fmla="*/ 0 h 4728709"/>
              <a:gd name="connsiteX0" fmla="*/ 8002214 w 8002214"/>
              <a:gd name="connsiteY0" fmla="*/ 4144438 h 4626907"/>
              <a:gd name="connsiteX1" fmla="*/ 2313428 w 8002214"/>
              <a:gd name="connsiteY1" fmla="*/ 4526658 h 4626907"/>
              <a:gd name="connsiteX2" fmla="*/ 8536 w 8002214"/>
              <a:gd name="connsiteY2" fmla="*/ 2078182 h 4626907"/>
              <a:gd name="connsiteX3" fmla="*/ 2358771 w 8002214"/>
              <a:gd name="connsiteY3" fmla="*/ 0 h 4626907"/>
              <a:gd name="connsiteX0" fmla="*/ 2313428 w 2358771"/>
              <a:gd name="connsiteY0" fmla="*/ 4526658 h 4531684"/>
              <a:gd name="connsiteX1" fmla="*/ 8536 w 2358771"/>
              <a:gd name="connsiteY1" fmla="*/ 2078182 h 4531684"/>
              <a:gd name="connsiteX2" fmla="*/ 2358771 w 2358771"/>
              <a:gd name="connsiteY2" fmla="*/ 0 h 453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771" h="4531684">
                <a:moveTo>
                  <a:pt x="2313428" y="4526658"/>
                </a:moveTo>
                <a:cubicBezTo>
                  <a:pt x="1121938" y="4617342"/>
                  <a:pt x="-114896" y="3468675"/>
                  <a:pt x="8536" y="2078182"/>
                </a:cubicBezTo>
                <a:cubicBezTo>
                  <a:pt x="43803" y="1687736"/>
                  <a:pt x="192423" y="80608"/>
                  <a:pt x="2358771" y="0"/>
                </a:cubicBezTo>
              </a:path>
            </a:pathLst>
          </a:custGeom>
          <a:noFill/>
          <a:ln w="152400" cap="rnd">
            <a:solidFill>
              <a:schemeClr val="accent3">
                <a:alpha val="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5F9A44-1A98-46C6-1BA2-2F4E9ECAE5A1}"/>
              </a:ext>
            </a:extLst>
          </p:cNvPr>
          <p:cNvSpPr txBox="1"/>
          <p:nvPr/>
        </p:nvSpPr>
        <p:spPr>
          <a:xfrm rot="18955326">
            <a:off x="5815140" y="3625907"/>
            <a:ext cx="55175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bg2">
                    <a:alpha val="0"/>
                  </a:schemeClr>
                </a:solidFill>
                <a:latin typeface="Poppins"/>
                <a:cs typeface="Poppins"/>
              </a:rPr>
              <a:t>RE</a:t>
            </a:r>
            <a:endParaRPr lang="en-US" sz="2400" b="1" dirty="0">
              <a:solidFill>
                <a:schemeClr val="bg2">
                  <a:alpha val="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C3E2A7-159B-B18D-FA6C-FA5C43F8CD6B}"/>
              </a:ext>
            </a:extLst>
          </p:cNvPr>
          <p:cNvSpPr txBox="1"/>
          <p:nvPr/>
        </p:nvSpPr>
        <p:spPr>
          <a:xfrm rot="19041078">
            <a:off x="2683862" y="2846208"/>
            <a:ext cx="1422532" cy="772743"/>
          </a:xfrm>
          <a:prstGeom prst="rect">
            <a:avLst/>
          </a:prstGeom>
          <a:noFill/>
        </p:spPr>
        <p:txBody>
          <a:bodyPr wrap="none" rtlCol="0" anchor="ctr" anchorCtr="1">
            <a:prstTxWarp prst="textArchUp">
              <a:avLst>
                <a:gd name="adj" fmla="val 10808626"/>
              </a:avLst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2">
                    <a:alpha val="0"/>
                  </a:schemeClr>
                </a:solidFill>
                <a:latin typeface="Poppins" pitchFamily="2" charset="77"/>
                <a:cs typeface="Poppins" pitchFamily="2" charset="77"/>
              </a:rPr>
              <a:t>CLOUD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E50BCB-308A-AC9A-C0AC-478447EEC425}"/>
              </a:ext>
            </a:extLst>
          </p:cNvPr>
          <p:cNvSpPr txBox="1"/>
          <p:nvPr/>
        </p:nvSpPr>
        <p:spPr>
          <a:xfrm rot="2580000">
            <a:off x="7954694" y="2830788"/>
            <a:ext cx="1422532" cy="772743"/>
          </a:xfrm>
          <a:prstGeom prst="rect">
            <a:avLst/>
          </a:prstGeom>
          <a:noFill/>
        </p:spPr>
        <p:txBody>
          <a:bodyPr wrap="none" rtlCol="0" anchor="ctr" anchorCtr="1">
            <a:prstTxWarp prst="textArchUp">
              <a:avLst>
                <a:gd name="adj" fmla="val 10808626"/>
              </a:avLst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2">
                    <a:alpha val="20000"/>
                  </a:schemeClr>
                </a:solidFill>
                <a:latin typeface="Poppins" pitchFamily="2" charset="77"/>
                <a:cs typeface="Poppins" pitchFamily="2" charset="77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309672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5C0C18C362341AC2F2BB5F0B2550A" ma:contentTypeVersion="12" ma:contentTypeDescription="Create a new document." ma:contentTypeScope="" ma:versionID="eece9639a049ccadbd4aa76dd2cbff65">
  <xsd:schema xmlns:xsd="http://www.w3.org/2001/XMLSchema" xmlns:xs="http://www.w3.org/2001/XMLSchema" xmlns:p="http://schemas.microsoft.com/office/2006/metadata/properties" xmlns:ns2="0b5d8ded-b735-461b-b806-278bf9fb68ec" xmlns:ns3="8c1a99d6-bff1-4c62-8955-980e3f8dfa86" targetNamespace="http://schemas.microsoft.com/office/2006/metadata/properties" ma:root="true" ma:fieldsID="334b5296cfc8643cfb4d18bd24c44595" ns2:_="" ns3:_="">
    <xsd:import namespace="0b5d8ded-b735-461b-b806-278bf9fb68ec"/>
    <xsd:import namespace="8c1a99d6-bff1-4c62-8955-980e3f8df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5d8ded-b735-461b-b806-278bf9fb68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a99d6-bff1-4c62-8955-980e3f8dfa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3C6682-A717-4DEF-A002-EA59B5040EB5}">
  <ds:schemaRefs>
    <ds:schemaRef ds:uri="0b5d8ded-b735-461b-b806-278bf9fb68ec"/>
    <ds:schemaRef ds:uri="8c1a99d6-bff1-4c62-8955-980e3f8dfa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2D5C24-A00D-4195-BCC3-19BDD818BEA0}">
  <ds:schemaRefs>
    <ds:schemaRef ds:uri="0b5d8ded-b735-461b-b806-278bf9fb68ec"/>
    <ds:schemaRef ds:uri="8c1a99d6-bff1-4c62-8955-980e3f8dfa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3D228E4-0704-48AB-A5B4-085B844E48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SUSE Infinity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Metropolitan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Miracle</dc:creator>
  <cp:revision>32</cp:revision>
  <dcterms:created xsi:type="dcterms:W3CDTF">2022-06-13T19:00:17Z</dcterms:created>
  <dcterms:modified xsi:type="dcterms:W3CDTF">2022-06-16T16:36:21Z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0x0101004E85C0C18C362341AC2F2BB5F0B2550A</vt:lpwstr>
  </property>
</Properties>
</file>