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8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76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4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4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444500" ty="514350" sx="6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9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3</cp:revision>
  <dcterms:created xsi:type="dcterms:W3CDTF">2022-11-07T08:37:31Z</dcterms:created>
  <dcterms:modified xsi:type="dcterms:W3CDTF">2022-12-05T07:30:46Z</dcterms:modified>
</cp:coreProperties>
</file>