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8CCF1-C502-4705-B152-2CF1267FE689}" type="doc">
      <dgm:prSet loTypeId="relationship" loCatId="relationship" qsTypeId="urn:microsoft.com/office/officeart/2005/8/quickstyle/simple5" qsCatId="simple" csTypeId="urn:microsoft.com/office/officeart/2005/8/colors/colorful4" csCatId="accent1" phldr="0"/>
      <dgm:spPr/>
      <dgm:t>
        <a:bodyPr/>
        <a:p>
          <a:endParaRPr lang="zh-CN" altLang="en-US"/>
        </a:p>
      </dgm:t>
    </dgm:pt>
    <dgm:pt modelId="{5BCBE6D3-20C5-4824-A1D7-A7EFB2B4CFE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latin typeface="+mn-ea"/>
              <a:cs typeface="+mn-ea"/>
              <a:sym typeface="+mn-ea"/>
            </a:rPr>
            <a:t/>
          </a:r>
          <a:endParaRPr lang="zh-CN" altLang="en-US" sz="2400" b="1" dirty="0">
            <a:latin typeface="+mn-ea"/>
            <a:cs typeface="+mn-ea"/>
            <a:sym typeface="+mn-ea"/>
          </a:endParaRPr>
        </a:p>
      </dgm:t>
    </dgm:pt>
    <dgm:pt modelId="{59BBCB00-D090-4BF7-877F-BBEFED941EC7}" cxnId="{171CBA80-91C3-4C20-9083-45C3D66353D7}" type="parTrans">
      <dgm:prSet/>
      <dgm:spPr/>
      <dgm:t>
        <a:bodyPr/>
        <a:p>
          <a:endParaRPr lang="zh-CN" altLang="en-US"/>
        </a:p>
      </dgm:t>
    </dgm:pt>
    <dgm:pt modelId="{A8C1F5E9-3061-440C-91B6-7B8DC8902E3F}" cxnId="{171CBA80-91C3-4C20-9083-45C3D66353D7}" type="sibTrans">
      <dgm:prSet/>
      <dgm:spPr/>
      <dgm:t>
        <a:bodyPr/>
        <a:p>
          <a:endParaRPr lang="zh-CN" altLang="en-US"/>
        </a:p>
      </dgm:t>
    </dgm:pt>
    <dgm:pt modelId="{A503CD65-5674-4348-A21C-ACB3E9EDD51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latin typeface="Arial" panose="020B0704020202090204" pitchFamily="34" charset="0"/>
              <a:sym typeface="+mn-ea"/>
            </a:rPr>
            <a:t/>
          </a:r>
          <a:endParaRPr lang="zh-CN" altLang="en-US" sz="2400" b="1" dirty="0">
            <a:latin typeface="Arial" panose="020B0704020202090204" pitchFamily="34" charset="0"/>
            <a:sym typeface="+mn-ea"/>
          </a:endParaRPr>
        </a:p>
      </dgm:t>
    </dgm:pt>
    <dgm:pt modelId="{747FA98F-ED37-4268-94D9-A032C64510B7}" cxnId="{C5AA4651-3C61-45C8-B145-7536E429C0D5}" type="parTrans">
      <dgm:prSet/>
      <dgm:spPr/>
      <dgm:t>
        <a:bodyPr/>
        <a:p>
          <a:endParaRPr lang="zh-CN" altLang="en-US"/>
        </a:p>
      </dgm:t>
    </dgm:pt>
    <dgm:pt modelId="{57AD28BA-E41B-4938-B0D0-C3A246FBBE18}" cxnId="{C5AA4651-3C61-45C8-B145-7536E429C0D5}" type="sibTrans">
      <dgm:prSet/>
      <dgm:spPr/>
      <dgm:t>
        <a:bodyPr/>
        <a:p>
          <a:endParaRPr lang="zh-CN" altLang="en-US"/>
        </a:p>
      </dgm:t>
    </dgm:pt>
    <dgm:pt modelId="{5ABA4FC2-DFC4-4050-97A4-C4BB9F6E29BB}" type="pres">
      <dgm:prSet presAssocID="{3818CCF1-C502-4705-B152-2CF1267FE689}" presName="compositeShape" presStyleCnt="0">
        <dgm:presLayoutVars>
          <dgm:chMax val="2"/>
          <dgm:dir/>
          <dgm:resizeHandles val="exact"/>
        </dgm:presLayoutVars>
      </dgm:prSet>
      <dgm:spPr/>
    </dgm:pt>
    <dgm:pt modelId="{106B77A9-FA36-442D-A740-6CB65AA52082}" type="pres">
      <dgm:prSet presAssocID="{3818CCF1-C502-4705-B152-2CF1267FE689}" presName="divider" presStyleLbl="fgShp" presStyleIdx="0" presStyleCnt="1"/>
      <dgm:spPr/>
    </dgm:pt>
    <dgm:pt modelId="{3628A234-1501-4079-8FBD-104FC9C1A8F9}" type="pres">
      <dgm:prSet presAssocID="{5BCBE6D3-20C5-4824-A1D7-A7EFB2B4CFE2}" presName="downArrow" presStyleLbl="node1" presStyleIdx="0" presStyleCnt="2"/>
      <dgm:spPr/>
    </dgm:pt>
    <dgm:pt modelId="{B3C0F534-4F7F-41D7-9528-EDD92892662C}" type="pres">
      <dgm:prSet presAssocID="{5BCBE6D3-20C5-4824-A1D7-A7EFB2B4CFE2}" presName="downArrowText" presStyleLbl="revTx" presStyleIdx="0" presStyleCnt="2">
        <dgm:presLayoutVars>
          <dgm:bulletEnabled val="1"/>
        </dgm:presLayoutVars>
      </dgm:prSet>
      <dgm:spPr/>
    </dgm:pt>
    <dgm:pt modelId="{C4FB5934-44C4-479C-9BBE-E2D9DA1194D0}" type="pres">
      <dgm:prSet presAssocID="{A503CD65-5674-4348-A21C-ACB3E9EDD515}" presName="upArrow" presStyleLbl="node1" presStyleIdx="1" presStyleCnt="2"/>
      <dgm:spPr/>
    </dgm:pt>
    <dgm:pt modelId="{3EF508DF-0A9B-4972-A32B-5618330E610D}" type="pres">
      <dgm:prSet presAssocID="{A503CD65-5674-4348-A21C-ACB3E9EDD515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171CBA80-91C3-4C20-9083-45C3D66353D7}" srcId="{3818CCF1-C502-4705-B152-2CF1267FE689}" destId="{5BCBE6D3-20C5-4824-A1D7-A7EFB2B4CFE2}" srcOrd="0" destOrd="0" parTransId="{59BBCB00-D090-4BF7-877F-BBEFED941EC7}" sibTransId="{A8C1F5E9-3061-440C-91B6-7B8DC8902E3F}"/>
    <dgm:cxn modelId="{C5AA4651-3C61-45C8-B145-7536E429C0D5}" srcId="{3818CCF1-C502-4705-B152-2CF1267FE689}" destId="{A503CD65-5674-4348-A21C-ACB3E9EDD515}" srcOrd="1" destOrd="0" parTransId="{747FA98F-ED37-4268-94D9-A032C64510B7}" sibTransId="{57AD28BA-E41B-4938-B0D0-C3A246FBBE18}"/>
    <dgm:cxn modelId="{C5BDA06A-113D-4785-A76D-320256E2EB2E}" type="presOf" srcId="{3818CCF1-C502-4705-B152-2CF1267FE689}" destId="{5ABA4FC2-DFC4-4050-97A4-C4BB9F6E29BB}" srcOrd="0" destOrd="0" presId="urn:microsoft.com/office/officeart/2005/8/layout/arrow3"/>
    <dgm:cxn modelId="{7141C280-4426-40F0-9074-D5A193530079}" type="presParOf" srcId="{5ABA4FC2-DFC4-4050-97A4-C4BB9F6E29BB}" destId="{106B77A9-FA36-442D-A740-6CB65AA52082}" srcOrd="0" destOrd="0" presId="urn:microsoft.com/office/officeart/2005/8/layout/arrow3"/>
    <dgm:cxn modelId="{1ECE9666-DD2B-437C-93C2-19A4EA22BF1E}" type="presParOf" srcId="{5ABA4FC2-DFC4-4050-97A4-C4BB9F6E29BB}" destId="{3628A234-1501-4079-8FBD-104FC9C1A8F9}" srcOrd="1" destOrd="0" presId="urn:microsoft.com/office/officeart/2005/8/layout/arrow3"/>
    <dgm:cxn modelId="{5FDA5976-94C4-48C2-8615-D1E1D4D64B76}" type="presParOf" srcId="{5ABA4FC2-DFC4-4050-97A4-C4BB9F6E29BB}" destId="{B3C0F534-4F7F-41D7-9528-EDD92892662C}" srcOrd="2" destOrd="0" presId="urn:microsoft.com/office/officeart/2005/8/layout/arrow3"/>
    <dgm:cxn modelId="{D20B2D82-1088-4D51-B094-0F5F70BF1C8D}" type="presOf" srcId="{5BCBE6D3-20C5-4824-A1D7-A7EFB2B4CFE2}" destId="{B3C0F534-4F7F-41D7-9528-EDD92892662C}" srcOrd="0" destOrd="0" presId="urn:microsoft.com/office/officeart/2005/8/layout/arrow3"/>
    <dgm:cxn modelId="{BCD1DCCF-F5CC-422A-9672-764987A0076A}" type="presParOf" srcId="{5ABA4FC2-DFC4-4050-97A4-C4BB9F6E29BB}" destId="{C4FB5934-44C4-479C-9BBE-E2D9DA1194D0}" srcOrd="3" destOrd="0" presId="urn:microsoft.com/office/officeart/2005/8/layout/arrow3"/>
    <dgm:cxn modelId="{8CF164BB-7725-49AD-8194-A3E4BD5A63F6}" type="presParOf" srcId="{5ABA4FC2-DFC4-4050-97A4-C4BB9F6E29BB}" destId="{3EF508DF-0A9B-4972-A32B-5618330E610D}" srcOrd="4" destOrd="0" presId="urn:microsoft.com/office/officeart/2005/8/layout/arrow3"/>
    <dgm:cxn modelId="{43C7E613-8B0F-4725-9E7E-A67C0AF6778D}" type="presOf" srcId="{A503CD65-5674-4348-A21C-ACB3E9EDD515}" destId="{3EF508DF-0A9B-4972-A32B-5618330E610D}" srcOrd="0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236960" cy="4253230"/>
        <a:chOff x="0" y="0"/>
        <a:chExt cx="11236960" cy="4253230"/>
      </a:xfrm>
    </dsp:grpSpPr>
    <dsp:sp modelId="{106B77A9-FA36-442D-A740-6CB65AA52082}">
      <dsp:nvSpPr>
        <dsp:cNvPr id="3" name="减号 2"/>
        <dsp:cNvSpPr/>
      </dsp:nvSpPr>
      <dsp:spPr bwMode="white">
        <a:xfrm rot="-300000">
          <a:off x="34483" y="1487163"/>
          <a:ext cx="11167994" cy="1278904"/>
        </a:xfrm>
        <a:prstGeom prst="mathMinus">
          <a:avLst/>
        </a:prstGeom>
      </dsp:spPr>
      <dsp:style>
        <a:lnRef idx="0">
          <a:schemeClr val="lt1"/>
        </a:lnRef>
        <a:fillRef idx="3">
          <a:schemeClr val="accent4">
            <a:tint val="40000"/>
          </a:schemeClr>
        </a:fillRef>
        <a:effectRef idx="3">
          <a:scrgbClr r="0" g="0" b="0"/>
        </a:effectRef>
        <a:fontRef idx="minor"/>
      </dsp:style>
      <dsp:txXfrm rot="-300000">
        <a:off x="34483" y="1487163"/>
        <a:ext cx="11167994" cy="1278904"/>
      </dsp:txXfrm>
    </dsp:sp>
    <dsp:sp modelId="{3628A234-1501-4079-8FBD-104FC9C1A8F9}">
      <dsp:nvSpPr>
        <dsp:cNvPr id="4" name="下箭头 3"/>
        <dsp:cNvSpPr/>
      </dsp:nvSpPr>
      <dsp:spPr bwMode="white">
        <a:xfrm>
          <a:off x="1348435" y="212662"/>
          <a:ext cx="3371088" cy="1701292"/>
        </a:xfrm>
        <a:prstGeom prst="downArrow">
          <a:avLst/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348435" y="212662"/>
        <a:ext cx="3371088" cy="1701292"/>
      </dsp:txXfrm>
    </dsp:sp>
    <dsp:sp modelId="{B3C0F534-4F7F-41D7-9528-EDD92892662C}">
      <dsp:nvSpPr>
        <dsp:cNvPr id="5" name="矩形 4"/>
        <dsp:cNvSpPr/>
      </dsp:nvSpPr>
      <dsp:spPr bwMode="white">
        <a:xfrm>
          <a:off x="5955589" y="0"/>
          <a:ext cx="3595827" cy="178635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dirty="0">
            <a:solidFill>
              <a:schemeClr val="tx1"/>
            </a:solidFill>
            <a:latin typeface="+mn-ea"/>
            <a:cs typeface="+mn-ea"/>
            <a:sym typeface="+mn-ea"/>
          </a:endParaRPr>
        </a:p>
      </dsp:txBody>
      <dsp:txXfrm>
        <a:off x="5955589" y="0"/>
        <a:ext cx="3595827" cy="1786357"/>
      </dsp:txXfrm>
    </dsp:sp>
    <dsp:sp modelId="{C4FB5934-44C4-479C-9BBE-E2D9DA1194D0}">
      <dsp:nvSpPr>
        <dsp:cNvPr id="6" name="上箭头 5"/>
        <dsp:cNvSpPr/>
      </dsp:nvSpPr>
      <dsp:spPr bwMode="white">
        <a:xfrm>
          <a:off x="6517437" y="2339276"/>
          <a:ext cx="3371088" cy="1701292"/>
        </a:xfrm>
        <a:prstGeom prst="upArrow">
          <a:avLst/>
        </a:prstGeom>
      </dsp:spPr>
      <dsp:style>
        <a:lnRef idx="0">
          <a:schemeClr val="lt1"/>
        </a:lnRef>
        <a:fillRef idx="3">
          <a:schemeClr val="accent4">
            <a:hueOff val="1860000"/>
            <a:satOff val="-56470"/>
            <a:lumOff val="18824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6517437" y="2339276"/>
        <a:ext cx="3371088" cy="1701292"/>
      </dsp:txXfrm>
    </dsp:sp>
    <dsp:sp modelId="{3EF508DF-0A9B-4972-A32B-5618330E610D}">
      <dsp:nvSpPr>
        <dsp:cNvPr id="7" name="矩形 6"/>
        <dsp:cNvSpPr/>
      </dsp:nvSpPr>
      <dsp:spPr bwMode="white">
        <a:xfrm>
          <a:off x="1685544" y="2466873"/>
          <a:ext cx="3595827" cy="178635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dirty="0">
            <a:solidFill>
              <a:schemeClr val="tx1"/>
            </a:solidFill>
            <a:latin typeface="Arial" panose="020B0604020202020204" pitchFamily="34" charset="0"/>
            <a:sym typeface="+mn-ea"/>
          </a:endParaRPr>
        </a:p>
      </dsp:txBody>
      <dsp:txXfrm>
        <a:off x="1685544" y="2466873"/>
        <a:ext cx="3595827" cy="1786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type="mathMinus" r:blip="" rot="-5">
                <dgm:adjLst/>
              </dgm:shape>
            </dgm:if>
            <dgm:else name="Name13">
              <dgm:shape xmlns:r="http://schemas.openxmlformats.org/officeDocument/2006/relationships" type="mathMinus" r:blip="" rot="5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005AA1-B929-4DC0-B0E3-035E223996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27996-5463-4FE8-B589-7A66E97E90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839A0-939C-4BEB-AA11-BFDCB159FE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45E7E-7EF0-46AB-82F0-A6A903F7DE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D87040-DE13-41A2-98CE-7802D31A2E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80B6AA-E118-49F1-9089-40ACDCE88F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756A2-BB0C-41CD-A013-9788712C05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AF1BD-C9B0-47F8-A9E0-36E046CCCC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13460A-3D13-48BD-8106-783EBEE6F3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D5551-3525-45C5-86BE-3A1B1E61E4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F9B783-6262-488A-B50A-FACECB8FA4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5F0F3-0C1F-4E97-9C32-1E16A311D7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zh-CN" sz="6000" spc="-1" strike="noStrike">
                <a:solidFill>
                  <a:srgbClr val="000000"/>
                </a:solidFill>
                <a:latin typeface="Calibri"/>
              </a:rPr>
              <a:t>单击此处编辑母</a:t>
            </a:r>
            <a:r>
              <a:rPr b="0" lang="zh-CN" sz="6000" spc="-1" strike="noStrike">
                <a:solidFill>
                  <a:srgbClr val="000000"/>
                </a:solidFill>
                <a:latin typeface="Calibri"/>
              </a:rPr>
              <a:t>版标题样式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"/>
          <p:cNvGrpSpPr/>
          <p:nvPr/>
        </p:nvGrpSpPr>
        <p:grpSpPr>
          <a:xfrm>
            <a:off x="695880" y="255960"/>
            <a:ext cx="6912360" cy="744480"/>
            <a:chOff x="695880" y="255960"/>
            <a:chExt cx="6912360" cy="744480"/>
          </a:xfrm>
        </p:grpSpPr>
        <p:sp>
          <p:nvSpPr>
            <p:cNvPr id="42" name="矩形 2"/>
            <p:cNvSpPr/>
            <p:nvPr/>
          </p:nvSpPr>
          <p:spPr>
            <a:xfrm>
              <a:off x="695880" y="255960"/>
              <a:ext cx="223920" cy="742680"/>
            </a:xfrm>
            <a:prstGeom prst="rect">
              <a:avLst/>
            </a:prstGeom>
            <a:solidFill>
              <a:srgbClr val="e43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s-E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43" name="直接连接符 3"/>
            <p:cNvCxnSpPr/>
            <p:nvPr/>
          </p:nvCxnSpPr>
          <p:spPr>
            <a:xfrm flipV="1">
              <a:off x="695880" y="981000"/>
              <a:ext cx="6912720" cy="19800"/>
            </a:xfrm>
            <a:prstGeom prst="straightConnector1">
              <a:avLst/>
            </a:prstGeom>
            <a:ln w="12700">
              <a:solidFill>
                <a:srgbClr val="e4322b"/>
              </a:solidFill>
            </a:ln>
          </p:spPr>
        </p:cxnSp>
      </p:grpSp>
      <p:cxnSp>
        <p:nvCxnSpPr>
          <p:cNvPr id="44" name="直接连接符 4"/>
          <p:cNvCxnSpPr/>
          <p:nvPr/>
        </p:nvCxnSpPr>
        <p:spPr>
          <a:xfrm>
            <a:off x="6638040" y="2619000"/>
            <a:ext cx="360" cy="360"/>
          </a:xfrm>
          <a:prstGeom prst="straightConnector1">
            <a:avLst/>
          </a:prstGeom>
          <a:ln>
            <a:solidFill>
              <a:srgbClr val="7fd13b"/>
            </a:solidFill>
          </a:ln>
        </p:spPr>
      </p:cxn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946150785"/>
              </p:ext>
            </p:extLst>
          </p:nvPr>
        </p:nvGraphicFramePr>
        <p:xfrm>
          <a:off x="0" y="0"/>
          <a:ext cx="11236680" cy="425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LibreOfficeDev/7.6.0.0.alpha0$Linux_X86_64 LibreOffice_project/30ff4944fc4de0cb46d3ffe8102910c3e646cfae</Application>
  <AppVersion>15.0000</AppVersion>
  <Words>1539</Words>
  <Paragraphs>424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2022-12-20T09:25:36Z</dcterms:created>
  <dc:creator>杨斌</dc:creator>
  <dc:description/>
  <dc:language>es-ES</dc:language>
  <cp:lastModifiedBy/>
  <dcterms:modified xsi:type="dcterms:W3CDTF">2022-12-21T10:02:56Z</dcterms:modified>
  <cp:revision>106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152468634EF847D99F52825113860DA5</vt:lpwstr>
  </property>
  <property fmtid="{D5CDD505-2E9C-101B-9397-08002B2CF9AE}" pid="3" name="KSOProductBuildVer">
    <vt:lpwstr>2052-3.1.1.4956</vt:lpwstr>
  </property>
  <property fmtid="{D5CDD505-2E9C-101B-9397-08002B2CF9AE}" pid="4" name="PresentationFormat">
    <vt:lpwstr>宽屏</vt:lpwstr>
  </property>
  <property fmtid="{D5CDD505-2E9C-101B-9397-08002B2CF9AE}" pid="5" name="Slides">
    <vt:i4>31</vt:i4>
  </property>
</Properties>
</file>