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73" autoAdjust="0"/>
  </p:normalViewPr>
  <p:slideViewPr>
    <p:cSldViewPr snapToGrid="0" showGuides="1">
      <p:cViewPr varScale="1">
        <p:scale>
          <a:sx n="88" d="100"/>
          <a:sy n="88" d="100"/>
        </p:scale>
        <p:origin x="68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9707-6D8D-ACFD-6B5C-FC135C7B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EC91-DBB6-90AF-03A0-20A53AD1E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23A0-2546-4596-2745-9B13ACF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6CCD-2668-0057-89F3-30AE92F1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056EC-D030-58BA-3DA5-03A0C987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6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4FA1-6BE4-5B6C-6ABA-384B2F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A6AF6-6B85-C6F9-716C-C151BBCD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0152-C09A-E851-B703-87598373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BA0E-56D5-B588-EF93-86F6A080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AA112-5045-5F48-CE08-BECC1D66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9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6A2E2-AA68-9CA6-07E0-35C98ECF8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D1E95-FB3E-AB66-1B65-C556E87B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F7CA-A6C2-AE5D-E088-F219FBFC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1226-A049-85FB-7F38-9992BCF6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3800-659D-E427-3B19-A219261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9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F7DF-5549-A69B-7719-7E47CA68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DD44-EF5C-9BDF-2DC0-737BB39C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B8B2-2D00-8B13-5620-C79539E4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0BD79-ECEA-D190-BC6B-7FE38865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4C18-F7F5-AB84-9528-DC1B395B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49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4F67-98B9-F669-F093-BCF03AD0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58317-FB15-62CA-FE32-E73F11DB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0C3BC-4780-2E90-2FCA-FAD74DD3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7D01-EAFF-F50B-39D3-0961CA4E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4EA29-0EC3-8B80-F712-28BB88D3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3913-4C56-3613-1BAC-FD8C9653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F18D-61F3-D5AD-8811-D8D41209E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C1168-E161-C8C2-B3CE-A53D50F0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5A571-3078-EAB1-DFAF-CBAA454E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17A9-3254-D3FA-7C89-9577718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60B8-6BA1-7BD6-72C0-ACDB53F5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9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B424-0FCF-90D9-1185-0D0480A91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71AAC-CC4E-D14D-5599-FFDA3284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21978-A270-2FC8-5042-74379C74E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B5A-B700-F4A9-6580-FC901E5E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15431-8DBB-83D5-A9DB-2829BF41B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019393-7039-69A5-5A76-1F965CF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D0C3B-196E-A7CA-397F-8164464C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135B1-006B-E07A-1D21-BF46186F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58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AC97-F2B2-DD1D-0A86-9BD8CA03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A0B90-7FF0-3C6E-CFF5-CCCE4548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187CC-6ECF-169C-6C5D-A7CDF6D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A6798-880B-3794-DC13-CA6D920A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5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DD9B1-4DD6-3105-D838-0FC24C9C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1C7E-B3D1-F0F4-F0D6-AEB8CCF5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1C43-1E32-ECB0-4072-A26474CD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D25B-919C-446A-6F2E-08B8BCB2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F7DF8-D241-705E-22EA-CA1AE527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A5F48-7EB2-4669-9317-FB8438579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22E8C-AE91-AF41-D2D9-8D1E2FFF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1FD4-0B1C-527D-D768-C9278723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0010-C4E3-0367-D3A4-4B45470C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8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6D77-2669-4EB2-90C8-6515809B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121F1-8BD8-FB6E-130E-1A241080A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2870-BCE8-7728-5290-FF25F6CF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0E3F-43E1-1290-61AF-2592DC45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53531-D8F0-B5CB-8A3C-C01E3D11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6079-CF65-B512-C9A9-B6C83F31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C88C1-95A7-7A44-44F9-E485375B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9BB63-3E5F-7984-DA43-A9F6E9C1A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AAEF-071C-FAA8-67B0-81E4A3E52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16452-0961-4941-AD75-2703CAAF321A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1015-2B18-0EE5-DDFE-650B60A10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98F2C-C106-98AF-D36D-DAAB18605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12A9-09E5-40D5-80C8-0981546879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4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 descr="T, BM - 4cm" title="T, BM - 4cm">
            <a:extLst>
              <a:ext uri="{FF2B5EF4-FFF2-40B4-BE49-F238E27FC236}">
                <a16:creationId xmlns:a16="http://schemas.microsoft.com/office/drawing/2014/main" id="{031A0A5A-3FAA-3D2D-2183-33144F3741DF}"/>
              </a:ext>
            </a:extLst>
          </p:cNvPr>
          <p:cNvSpPr/>
          <p:nvPr/>
        </p:nvSpPr>
        <p:spPr>
          <a:xfrm>
            <a:off x="26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5" name="Oval 4" descr="M, BM - 4cm" title="M, BM - 4cm">
            <a:extLst>
              <a:ext uri="{FF2B5EF4-FFF2-40B4-BE49-F238E27FC236}">
                <a16:creationId xmlns:a16="http://schemas.microsoft.com/office/drawing/2014/main" id="{8D667D0F-0409-A9E5-B385-1818A1715BE6}"/>
              </a:ext>
            </a:extLst>
          </p:cNvPr>
          <p:cNvSpPr/>
          <p:nvPr/>
        </p:nvSpPr>
        <p:spPr>
          <a:xfrm>
            <a:off x="35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6" name="Oval 5" descr="B, BM - 4cm" title="B, BM - 4cm">
            <a:extLst>
              <a:ext uri="{FF2B5EF4-FFF2-40B4-BE49-F238E27FC236}">
                <a16:creationId xmlns:a16="http://schemas.microsoft.com/office/drawing/2014/main" id="{F0354066-C339-1F6F-F346-8AE6C3C31A99}"/>
              </a:ext>
            </a:extLst>
          </p:cNvPr>
          <p:cNvSpPr/>
          <p:nvPr/>
        </p:nvSpPr>
        <p:spPr>
          <a:xfrm>
            <a:off x="4433005" y="712843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144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7" name="Oval 6" descr="T, BM - 1cm" title="T, BM - 1cm">
            <a:extLst>
              <a:ext uri="{FF2B5EF4-FFF2-40B4-BE49-F238E27FC236}">
                <a16:creationId xmlns:a16="http://schemas.microsoft.com/office/drawing/2014/main" id="{18C0D8CA-1592-EED8-C5FF-9F90C2EA2FCA}"/>
              </a:ext>
            </a:extLst>
          </p:cNvPr>
          <p:cNvSpPr/>
          <p:nvPr/>
        </p:nvSpPr>
        <p:spPr>
          <a:xfrm>
            <a:off x="26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8" name="Oval 7" descr="M, BM - 1cm" title="M, BM - 1cm">
            <a:extLst>
              <a:ext uri="{FF2B5EF4-FFF2-40B4-BE49-F238E27FC236}">
                <a16:creationId xmlns:a16="http://schemas.microsoft.com/office/drawing/2014/main" id="{FC3C728B-1CB6-53A5-96EF-128496CFCDE2}"/>
              </a:ext>
            </a:extLst>
          </p:cNvPr>
          <p:cNvSpPr/>
          <p:nvPr/>
        </p:nvSpPr>
        <p:spPr>
          <a:xfrm>
            <a:off x="35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0" name="Oval 9" descr="B, BM - 1cm" title="B, BM - 1cm">
            <a:extLst>
              <a:ext uri="{FF2B5EF4-FFF2-40B4-BE49-F238E27FC236}">
                <a16:creationId xmlns:a16="http://schemas.microsoft.com/office/drawing/2014/main" id="{4CB276B2-A0A9-F626-C708-33355C4CFC97}"/>
              </a:ext>
            </a:extLst>
          </p:cNvPr>
          <p:cNvSpPr/>
          <p:nvPr/>
        </p:nvSpPr>
        <p:spPr>
          <a:xfrm>
            <a:off x="4433005" y="165744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36000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11" name="Oval 10" descr="T, TM - 4cm" title="T, TM - 4cm">
            <a:extLst>
              <a:ext uri="{FF2B5EF4-FFF2-40B4-BE49-F238E27FC236}">
                <a16:creationId xmlns:a16="http://schemas.microsoft.com/office/drawing/2014/main" id="{D196D610-2AEB-234D-A92E-81C6322D9AF1}"/>
              </a:ext>
            </a:extLst>
          </p:cNvPr>
          <p:cNvSpPr/>
          <p:nvPr/>
        </p:nvSpPr>
        <p:spPr>
          <a:xfrm>
            <a:off x="26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2" name="Oval 11" descr="M, TM - 4cm" title="M, TM - 4cm">
            <a:extLst>
              <a:ext uri="{FF2B5EF4-FFF2-40B4-BE49-F238E27FC236}">
                <a16:creationId xmlns:a16="http://schemas.microsoft.com/office/drawing/2014/main" id="{0C7F63CB-F62E-12BC-0148-552BAEAE672B}"/>
              </a:ext>
            </a:extLst>
          </p:cNvPr>
          <p:cNvSpPr/>
          <p:nvPr/>
        </p:nvSpPr>
        <p:spPr>
          <a:xfrm>
            <a:off x="35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3" name="Oval 12" descr="B, TM - 4cm" title="B, TM - 4cm">
            <a:extLst>
              <a:ext uri="{FF2B5EF4-FFF2-40B4-BE49-F238E27FC236}">
                <a16:creationId xmlns:a16="http://schemas.microsoft.com/office/drawing/2014/main" id="{EF58D4E0-83E0-B12E-7269-95DD3A1B8A20}"/>
              </a:ext>
            </a:extLst>
          </p:cNvPr>
          <p:cNvSpPr/>
          <p:nvPr/>
        </p:nvSpPr>
        <p:spPr>
          <a:xfrm>
            <a:off x="4433005" y="5484917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144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14" name="Oval 13" descr="T, TM+BM - 1cm" title="T, TM+BM - 1cm">
            <a:extLst>
              <a:ext uri="{FF2B5EF4-FFF2-40B4-BE49-F238E27FC236}">
                <a16:creationId xmlns:a16="http://schemas.microsoft.com/office/drawing/2014/main" id="{F3794B56-7BFE-ACAB-5DF3-24307953DBEE}"/>
              </a:ext>
            </a:extLst>
          </p:cNvPr>
          <p:cNvSpPr/>
          <p:nvPr/>
        </p:nvSpPr>
        <p:spPr>
          <a:xfrm>
            <a:off x="26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5" name="Oval 14" descr="M, TM+BM - 1cm" title="M, TM+BM - 1cm">
            <a:extLst>
              <a:ext uri="{FF2B5EF4-FFF2-40B4-BE49-F238E27FC236}">
                <a16:creationId xmlns:a16="http://schemas.microsoft.com/office/drawing/2014/main" id="{C44EA3CE-A66D-F955-5A32-A2A04BC7B408}"/>
              </a:ext>
            </a:extLst>
          </p:cNvPr>
          <p:cNvSpPr/>
          <p:nvPr/>
        </p:nvSpPr>
        <p:spPr>
          <a:xfrm>
            <a:off x="35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6" name="Oval 15" descr="B, TM+BM - 1cm" title="B, TM+BM - 1cm">
            <a:extLst>
              <a:ext uri="{FF2B5EF4-FFF2-40B4-BE49-F238E27FC236}">
                <a16:creationId xmlns:a16="http://schemas.microsoft.com/office/drawing/2014/main" id="{78394CD0-9B3B-1864-7236-5D2878A7ACF3}"/>
              </a:ext>
            </a:extLst>
          </p:cNvPr>
          <p:cNvSpPr/>
          <p:nvPr/>
        </p:nvSpPr>
        <p:spPr>
          <a:xfrm>
            <a:off x="4433005" y="2602051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360000" rtlCol="0" anchor="b" anchorCtr="0">
            <a:noAutofit/>
          </a:bodyPr>
          <a:lstStyle/>
          <a:p>
            <a:pPr algn="ctr"/>
            <a:r>
              <a:rPr lang="en-GB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endParaRPr lang="en-GB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 descr="T, TM - 1cm" title="T, TM - 1cm">
            <a:extLst>
              <a:ext uri="{FF2B5EF4-FFF2-40B4-BE49-F238E27FC236}">
                <a16:creationId xmlns:a16="http://schemas.microsoft.com/office/drawing/2014/main" id="{FA369B56-676F-41BF-4425-8C9BF9BFFB24}"/>
              </a:ext>
            </a:extLst>
          </p:cNvPr>
          <p:cNvSpPr/>
          <p:nvPr/>
        </p:nvSpPr>
        <p:spPr>
          <a:xfrm>
            <a:off x="26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18" name="Oval 17" descr="M, TM - 1cm" title="M, TM - 1cm">
            <a:extLst>
              <a:ext uri="{FF2B5EF4-FFF2-40B4-BE49-F238E27FC236}">
                <a16:creationId xmlns:a16="http://schemas.microsoft.com/office/drawing/2014/main" id="{7811C4D3-9BFD-858C-EF4B-D66DE9EFE77D}"/>
              </a:ext>
            </a:extLst>
          </p:cNvPr>
          <p:cNvSpPr/>
          <p:nvPr/>
        </p:nvSpPr>
        <p:spPr>
          <a:xfrm>
            <a:off x="35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19" name="Oval 18" descr="B, TM - 1cm" title="B, TM - 1cm">
            <a:extLst>
              <a:ext uri="{FF2B5EF4-FFF2-40B4-BE49-F238E27FC236}">
                <a16:creationId xmlns:a16="http://schemas.microsoft.com/office/drawing/2014/main" id="{CA7FDDC3-143B-2DB6-E978-589881503F64}"/>
              </a:ext>
            </a:extLst>
          </p:cNvPr>
          <p:cNvSpPr/>
          <p:nvPr/>
        </p:nvSpPr>
        <p:spPr>
          <a:xfrm>
            <a:off x="4433005" y="4491259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36000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sp>
        <p:nvSpPr>
          <p:cNvPr id="20" name="Oval 19" descr="T" title="T">
            <a:extLst>
              <a:ext uri="{FF2B5EF4-FFF2-40B4-BE49-F238E27FC236}">
                <a16:creationId xmlns:a16="http://schemas.microsoft.com/office/drawing/2014/main" id="{20298345-A982-B343-7BF9-D102DC009648}"/>
              </a:ext>
            </a:extLst>
          </p:cNvPr>
          <p:cNvSpPr/>
          <p:nvPr/>
        </p:nvSpPr>
        <p:spPr>
          <a:xfrm>
            <a:off x="26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</a:p>
        </p:txBody>
      </p:sp>
      <p:sp>
        <p:nvSpPr>
          <p:cNvPr id="21" name="Oval 20" descr="M" title="M">
            <a:extLst>
              <a:ext uri="{FF2B5EF4-FFF2-40B4-BE49-F238E27FC236}">
                <a16:creationId xmlns:a16="http://schemas.microsoft.com/office/drawing/2014/main" id="{E9C683AF-9B95-5875-54F9-BA6DAEBC71AB}"/>
              </a:ext>
            </a:extLst>
          </p:cNvPr>
          <p:cNvSpPr/>
          <p:nvPr/>
        </p:nvSpPr>
        <p:spPr>
          <a:xfrm>
            <a:off x="35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</a:t>
            </a:r>
          </a:p>
        </p:txBody>
      </p:sp>
      <p:sp>
        <p:nvSpPr>
          <p:cNvPr id="22" name="Oval 21" descr="B" title="B">
            <a:extLst>
              <a:ext uri="{FF2B5EF4-FFF2-40B4-BE49-F238E27FC236}">
                <a16:creationId xmlns:a16="http://schemas.microsoft.com/office/drawing/2014/main" id="{A3316F60-06EF-1A95-F651-A64A6B76CBE9}"/>
              </a:ext>
            </a:extLst>
          </p:cNvPr>
          <p:cNvSpPr/>
          <p:nvPr/>
        </p:nvSpPr>
        <p:spPr>
          <a:xfrm>
            <a:off x="4433005" y="3546655"/>
            <a:ext cx="720000" cy="72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b" anchorCtr="0">
            <a:noAutofit/>
          </a:bodyPr>
          <a:lstStyle/>
          <a:p>
            <a:pPr algn="ctr"/>
            <a:r>
              <a: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0CE5A-098F-2C7B-0CBC-5EA4B5C5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87" y="171085"/>
            <a:ext cx="2530059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2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quikee</dc:creator>
  <cp:lastModifiedBy>quikee</cp:lastModifiedBy>
  <cp:revision>10</cp:revision>
  <dcterms:created xsi:type="dcterms:W3CDTF">2022-06-02T15:00:49Z</dcterms:created>
  <dcterms:modified xsi:type="dcterms:W3CDTF">2022-06-06T13:48:04Z</dcterms:modified>
</cp:coreProperties>
</file>