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1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707-6D8D-ACFD-6B5C-FC135C7B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EC91-DBB6-90AF-03A0-20A53AD1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23A0-2546-4596-2745-9B13ACF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CCD-2668-0057-89F3-30AE92F1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56EC-D030-58BA-3DA5-03A0C98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FA1-6BE4-5B6C-6ABA-384B2F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6AF6-6B85-C6F9-716C-C151BBCD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0152-C09A-E851-B703-8759837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BA0E-56D5-B588-EF93-86F6A08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A112-5045-5F48-CE08-BECC1D66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A2E2-AA68-9CA6-07E0-35C98ECF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1E95-FB3E-AB66-1B65-C556E87B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F7CA-A6C2-AE5D-E088-F219FBFC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1226-A049-85FB-7F38-9992BCF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800-659D-E427-3B19-A219261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F7DF-5549-A69B-7719-7E47CA68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DD44-EF5C-9BDF-2DC0-737BB39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B8B2-2D00-8B13-5620-C79539E4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BD79-ECEA-D190-BC6B-7FE3886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4C18-F7F5-AB84-9528-DC1B395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4F67-98B9-F669-F093-BCF03AD0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8317-FB15-62CA-FE32-E73F11DB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3BC-4780-2E90-2FCA-FAD74DD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D01-EAFF-F50B-39D3-0961CA4E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EA29-0EC3-8B80-F712-28BB88D3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3913-4C56-3613-1BAC-FD8C9653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F18D-61F3-D5AD-8811-D8D41209E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1168-E161-C8C2-B3CE-A53D50F0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5A571-3078-EAB1-DFAF-CBAA454E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17A9-3254-D3FA-7C89-9577718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60B8-6BA1-7BD6-72C0-ACDB53F5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B424-0FCF-90D9-1185-0D0480A9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1AAC-CC4E-D14D-5599-FFDA3284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1978-A270-2FC8-5042-74379C74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B5A-B700-F4A9-6580-FC901E5E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5431-8DBB-83D5-A9DB-2829BF41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19393-7039-69A5-5A76-1F965CF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D0C3B-196E-A7CA-397F-8164464C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135B1-006B-E07A-1D21-BF46186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C97-F2B2-DD1D-0A86-9BD8CA0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0B90-7FF0-3C6E-CFF5-CCCE4548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187CC-6ECF-169C-6C5D-A7CDF6D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6798-880B-3794-DC13-CA6D920A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DD9B1-4DD6-3105-D838-0FC24C9C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1C7E-B3D1-F0F4-F0D6-AEB8CCF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1C43-1E32-ECB0-4072-A26474CD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5B-919C-446A-6F2E-08B8BCB2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7DF8-D241-705E-22EA-CA1AE527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5F48-7EB2-4669-9317-FB843857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2E8C-AE91-AF41-D2D9-8D1E2FF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1FD4-0B1C-527D-D768-C9278723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0010-C4E3-0367-D3A4-4B45470C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6D77-2669-4EB2-90C8-6515809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121F1-8BD8-FB6E-130E-1A241080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2870-BCE8-7728-5290-FF25F6C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0E3F-43E1-1290-61AF-2592DC45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53531-D8F0-B5CB-8A3C-C01E3D1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6079-CF65-B512-C9A9-B6C83F31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C88C1-95A7-7A44-44F9-E485375B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BB63-3E5F-7984-DA43-A9F6E9C1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AEF-071C-FAA8-67B0-81E4A3E5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1015-2B18-0EE5-DDFE-650B60A1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F2C-C106-98AF-D36D-DAAB1860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_3_0" title="T, BM - 4cm">
            <a:extLst>
              <a:ext uri="{FF2B5EF4-FFF2-40B4-BE49-F238E27FC236}">
                <a16:creationId xmlns:a16="http://schemas.microsoft.com/office/drawing/2014/main" id="{5BD5D617-AD92-C9B5-E712-518D1C3FFB3C}"/>
              </a:ext>
            </a:extLst>
          </p:cNvPr>
          <p:cNvSpPr/>
          <p:nvPr/>
        </p:nvSpPr>
        <p:spPr>
          <a:xfrm>
            <a:off x="21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M_3_0" title="M, BM - 4cm">
            <a:extLst>
              <a:ext uri="{FF2B5EF4-FFF2-40B4-BE49-F238E27FC236}">
                <a16:creationId xmlns:a16="http://schemas.microsoft.com/office/drawing/2014/main" id="{C84B350B-CFAF-7EDE-9698-60D56B570BE6}"/>
              </a:ext>
            </a:extLst>
          </p:cNvPr>
          <p:cNvSpPr/>
          <p:nvPr/>
        </p:nvSpPr>
        <p:spPr>
          <a:xfrm>
            <a:off x="30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62" name="B_3_0" title="B, BM - 4cm">
            <a:extLst>
              <a:ext uri="{FF2B5EF4-FFF2-40B4-BE49-F238E27FC236}">
                <a16:creationId xmlns:a16="http://schemas.microsoft.com/office/drawing/2014/main" id="{FFEED33D-D1C2-3AF9-B1E3-06908CDFDFEF}"/>
              </a:ext>
            </a:extLst>
          </p:cNvPr>
          <p:cNvSpPr/>
          <p:nvPr/>
        </p:nvSpPr>
        <p:spPr>
          <a:xfrm>
            <a:off x="39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63" name="T_4_1" title="T, BM - 4cm">
            <a:extLst>
              <a:ext uri="{FF2B5EF4-FFF2-40B4-BE49-F238E27FC236}">
                <a16:creationId xmlns:a16="http://schemas.microsoft.com/office/drawing/2014/main" id="{F7178096-5F26-BC76-214F-78AD3E37F86F}"/>
              </a:ext>
            </a:extLst>
          </p:cNvPr>
          <p:cNvSpPr/>
          <p:nvPr/>
        </p:nvSpPr>
        <p:spPr>
          <a:xfrm>
            <a:off x="48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M_4_1" title="M, BM - 4cm">
            <a:extLst>
              <a:ext uri="{FF2B5EF4-FFF2-40B4-BE49-F238E27FC236}">
                <a16:creationId xmlns:a16="http://schemas.microsoft.com/office/drawing/2014/main" id="{6EE58880-E3F7-37B6-2182-DCF6F17C55F0}"/>
              </a:ext>
            </a:extLst>
          </p:cNvPr>
          <p:cNvSpPr/>
          <p:nvPr/>
        </p:nvSpPr>
        <p:spPr>
          <a:xfrm>
            <a:off x="57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65" name="B_4_1" title="B, BM - 4cm">
            <a:extLst>
              <a:ext uri="{FF2B5EF4-FFF2-40B4-BE49-F238E27FC236}">
                <a16:creationId xmlns:a16="http://schemas.microsoft.com/office/drawing/2014/main" id="{99DA69F1-B028-9C5B-C366-C8AF5D272BAD}"/>
              </a:ext>
            </a:extLst>
          </p:cNvPr>
          <p:cNvSpPr/>
          <p:nvPr/>
        </p:nvSpPr>
        <p:spPr>
          <a:xfrm>
            <a:off x="6631397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36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66" name="T_7_4" title="T, BM - 4cm">
            <a:extLst>
              <a:ext uri="{FF2B5EF4-FFF2-40B4-BE49-F238E27FC236}">
                <a16:creationId xmlns:a16="http://schemas.microsoft.com/office/drawing/2014/main" id="{5AD5297E-3ABC-F1C5-6D6D-90D4CE278504}"/>
              </a:ext>
            </a:extLst>
          </p:cNvPr>
          <p:cNvSpPr/>
          <p:nvPr/>
        </p:nvSpPr>
        <p:spPr>
          <a:xfrm>
            <a:off x="7540604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52000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67" name="M_7_4" title="M, BM - 4cm">
            <a:extLst>
              <a:ext uri="{FF2B5EF4-FFF2-40B4-BE49-F238E27FC236}">
                <a16:creationId xmlns:a16="http://schemas.microsoft.com/office/drawing/2014/main" id="{43ED5DA4-4C9E-E7D9-61D9-C53AC8C8527A}"/>
              </a:ext>
            </a:extLst>
          </p:cNvPr>
          <p:cNvSpPr/>
          <p:nvPr/>
        </p:nvSpPr>
        <p:spPr>
          <a:xfrm>
            <a:off x="8440604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52000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68" name="B_7_4" title="B, BM - 4cm">
            <a:extLst>
              <a:ext uri="{FF2B5EF4-FFF2-40B4-BE49-F238E27FC236}">
                <a16:creationId xmlns:a16="http://schemas.microsoft.com/office/drawing/2014/main" id="{40767AA5-C5EA-AC08-3C46-FD92CB23AE02}"/>
              </a:ext>
            </a:extLst>
          </p:cNvPr>
          <p:cNvSpPr/>
          <p:nvPr/>
        </p:nvSpPr>
        <p:spPr>
          <a:xfrm>
            <a:off x="9340604" y="517577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52000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4" name="T_0_2" title="T, BM - 4cm">
            <a:extLst>
              <a:ext uri="{FF2B5EF4-FFF2-40B4-BE49-F238E27FC236}">
                <a16:creationId xmlns:a16="http://schemas.microsoft.com/office/drawing/2014/main" id="{031A0A5A-3FAA-3D2D-2183-33144F3741DF}"/>
              </a:ext>
            </a:extLst>
          </p:cNvPr>
          <p:cNvSpPr/>
          <p:nvPr/>
        </p:nvSpPr>
        <p:spPr>
          <a:xfrm>
            <a:off x="2131397" y="201014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72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5" name="M_0_2" title="M, BM - 4cm">
            <a:extLst>
              <a:ext uri="{FF2B5EF4-FFF2-40B4-BE49-F238E27FC236}">
                <a16:creationId xmlns:a16="http://schemas.microsoft.com/office/drawing/2014/main" id="{8D667D0F-0409-A9E5-B385-1818A1715BE6}"/>
              </a:ext>
            </a:extLst>
          </p:cNvPr>
          <p:cNvSpPr/>
          <p:nvPr/>
        </p:nvSpPr>
        <p:spPr>
          <a:xfrm>
            <a:off x="3031397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72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_0_2" title="B, BM - 4cm">
            <a:extLst>
              <a:ext uri="{FF2B5EF4-FFF2-40B4-BE49-F238E27FC236}">
                <a16:creationId xmlns:a16="http://schemas.microsoft.com/office/drawing/2014/main" id="{F0354066-C339-1F6F-F346-8AE6C3C31A99}"/>
              </a:ext>
            </a:extLst>
          </p:cNvPr>
          <p:cNvSpPr/>
          <p:nvPr/>
        </p:nvSpPr>
        <p:spPr>
          <a:xfrm>
            <a:off x="3931397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72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27" name="T_0_3" title="T, BM - 4cm">
            <a:extLst>
              <a:ext uri="{FF2B5EF4-FFF2-40B4-BE49-F238E27FC236}">
                <a16:creationId xmlns:a16="http://schemas.microsoft.com/office/drawing/2014/main" id="{CFBA5651-EF46-5532-B64E-B86D861919C2}"/>
              </a:ext>
            </a:extLst>
          </p:cNvPr>
          <p:cNvSpPr/>
          <p:nvPr/>
        </p:nvSpPr>
        <p:spPr>
          <a:xfrm>
            <a:off x="21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08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M_0_3" title="M, BM - 4cm">
            <a:extLst>
              <a:ext uri="{FF2B5EF4-FFF2-40B4-BE49-F238E27FC236}">
                <a16:creationId xmlns:a16="http://schemas.microsoft.com/office/drawing/2014/main" id="{8A8938F7-E634-7EEA-8695-4B2401E3FA10}"/>
              </a:ext>
            </a:extLst>
          </p:cNvPr>
          <p:cNvSpPr/>
          <p:nvPr/>
        </p:nvSpPr>
        <p:spPr>
          <a:xfrm>
            <a:off x="30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08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29" name="B_0_3" title="B, BM - 4cm">
            <a:extLst>
              <a:ext uri="{FF2B5EF4-FFF2-40B4-BE49-F238E27FC236}">
                <a16:creationId xmlns:a16="http://schemas.microsoft.com/office/drawing/2014/main" id="{72AC74C7-8450-4F88-BF9F-E39D797D8928}"/>
              </a:ext>
            </a:extLst>
          </p:cNvPr>
          <p:cNvSpPr/>
          <p:nvPr/>
        </p:nvSpPr>
        <p:spPr>
          <a:xfrm>
            <a:off x="39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08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30" name="T_1_3" title="T, BM - 4cm">
            <a:extLst>
              <a:ext uri="{FF2B5EF4-FFF2-40B4-BE49-F238E27FC236}">
                <a16:creationId xmlns:a16="http://schemas.microsoft.com/office/drawing/2014/main" id="{50017E8A-ED50-E5E4-A99E-8D0978113AF6}"/>
              </a:ext>
            </a:extLst>
          </p:cNvPr>
          <p:cNvSpPr/>
          <p:nvPr/>
        </p:nvSpPr>
        <p:spPr>
          <a:xfrm>
            <a:off x="4831397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08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M_1_3" title="M, BM - 4cm">
            <a:extLst>
              <a:ext uri="{FF2B5EF4-FFF2-40B4-BE49-F238E27FC236}">
                <a16:creationId xmlns:a16="http://schemas.microsoft.com/office/drawing/2014/main" id="{956F0CCC-F3C9-7E3F-D8EB-CFA1AEE8BC79}"/>
              </a:ext>
            </a:extLst>
          </p:cNvPr>
          <p:cNvSpPr/>
          <p:nvPr/>
        </p:nvSpPr>
        <p:spPr>
          <a:xfrm>
            <a:off x="5731397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08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32" name="B_1_3" title="B, BM - 4cm">
            <a:extLst>
              <a:ext uri="{FF2B5EF4-FFF2-40B4-BE49-F238E27FC236}">
                <a16:creationId xmlns:a16="http://schemas.microsoft.com/office/drawing/2014/main" id="{69ABB073-2978-F616-64DC-D3BFAD04A992}"/>
              </a:ext>
            </a:extLst>
          </p:cNvPr>
          <p:cNvSpPr/>
          <p:nvPr/>
        </p:nvSpPr>
        <p:spPr>
          <a:xfrm>
            <a:off x="6631397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080000" rtlCol="0" anchor="b" anchorCtr="0">
            <a:noAutofit/>
          </a:bodyPr>
          <a:lstStyle/>
          <a:p>
            <a:pPr algn="ctr"/>
            <a:r>
              <a:rPr lang="en-GB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_4_6" title="T, BM - 4cm">
            <a:extLst>
              <a:ext uri="{FF2B5EF4-FFF2-40B4-BE49-F238E27FC236}">
                <a16:creationId xmlns:a16="http://schemas.microsoft.com/office/drawing/2014/main" id="{194F09CA-A709-15A9-1F5A-F454F2C79A78}"/>
              </a:ext>
            </a:extLst>
          </p:cNvPr>
          <p:cNvSpPr/>
          <p:nvPr/>
        </p:nvSpPr>
        <p:spPr>
          <a:xfrm>
            <a:off x="7540604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1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M_4_6" title="M, BM - 4cm">
            <a:extLst>
              <a:ext uri="{FF2B5EF4-FFF2-40B4-BE49-F238E27FC236}">
                <a16:creationId xmlns:a16="http://schemas.microsoft.com/office/drawing/2014/main" id="{3025670A-34F9-F0D5-998B-3F944E97FA36}"/>
              </a:ext>
            </a:extLst>
          </p:cNvPr>
          <p:cNvSpPr/>
          <p:nvPr/>
        </p:nvSpPr>
        <p:spPr>
          <a:xfrm>
            <a:off x="8440604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1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35" name="B_4_6" title="B, BM - 4cm">
            <a:extLst>
              <a:ext uri="{FF2B5EF4-FFF2-40B4-BE49-F238E27FC236}">
                <a16:creationId xmlns:a16="http://schemas.microsoft.com/office/drawing/2014/main" id="{E18C31C7-8ED1-22E3-0F36-A325353C7447}"/>
              </a:ext>
            </a:extLst>
          </p:cNvPr>
          <p:cNvSpPr/>
          <p:nvPr/>
        </p:nvSpPr>
        <p:spPr>
          <a:xfrm>
            <a:off x="9340604" y="20156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16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36" name="T_1_4" title="T, BM - 4cm">
            <a:extLst>
              <a:ext uri="{FF2B5EF4-FFF2-40B4-BE49-F238E27FC236}">
                <a16:creationId xmlns:a16="http://schemas.microsoft.com/office/drawing/2014/main" id="{15767BA1-6D14-20FC-59FA-90279EA88A0B}"/>
              </a:ext>
            </a:extLst>
          </p:cNvPr>
          <p:cNvSpPr/>
          <p:nvPr/>
        </p:nvSpPr>
        <p:spPr>
          <a:xfrm>
            <a:off x="48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M_1_4" title="M, BM - 4cm">
            <a:extLst>
              <a:ext uri="{FF2B5EF4-FFF2-40B4-BE49-F238E27FC236}">
                <a16:creationId xmlns:a16="http://schemas.microsoft.com/office/drawing/2014/main" id="{B3F10C32-B1A4-3116-8A81-3B9111E5CDC9}"/>
              </a:ext>
            </a:extLst>
          </p:cNvPr>
          <p:cNvSpPr/>
          <p:nvPr/>
        </p:nvSpPr>
        <p:spPr>
          <a:xfrm>
            <a:off x="57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38" name="B_1_4" title="B, BM - 4cm">
            <a:extLst>
              <a:ext uri="{FF2B5EF4-FFF2-40B4-BE49-F238E27FC236}">
                <a16:creationId xmlns:a16="http://schemas.microsoft.com/office/drawing/2014/main" id="{A38948F4-A9A6-D85B-00EE-7FEFB4E382D6}"/>
              </a:ext>
            </a:extLst>
          </p:cNvPr>
          <p:cNvSpPr/>
          <p:nvPr/>
        </p:nvSpPr>
        <p:spPr>
          <a:xfrm>
            <a:off x="6631397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39" name="T_4_7" title="T, BM - 4cm">
            <a:extLst>
              <a:ext uri="{FF2B5EF4-FFF2-40B4-BE49-F238E27FC236}">
                <a16:creationId xmlns:a16="http://schemas.microsoft.com/office/drawing/2014/main" id="{D87DA33D-A4C9-AC8E-BC3A-4CB2DD589EEC}"/>
              </a:ext>
            </a:extLst>
          </p:cNvPr>
          <p:cNvSpPr/>
          <p:nvPr/>
        </p:nvSpPr>
        <p:spPr>
          <a:xfrm>
            <a:off x="7540604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52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M_4_7" title="M, BM - 4cm">
            <a:extLst>
              <a:ext uri="{FF2B5EF4-FFF2-40B4-BE49-F238E27FC236}">
                <a16:creationId xmlns:a16="http://schemas.microsoft.com/office/drawing/2014/main" id="{D0001EE2-6D3B-17B9-4DC5-A1EC37494807}"/>
              </a:ext>
            </a:extLst>
          </p:cNvPr>
          <p:cNvSpPr/>
          <p:nvPr/>
        </p:nvSpPr>
        <p:spPr>
          <a:xfrm>
            <a:off x="8440604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52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41" name="B_4_7" title="B, BM - 4cm">
            <a:extLst>
              <a:ext uri="{FF2B5EF4-FFF2-40B4-BE49-F238E27FC236}">
                <a16:creationId xmlns:a16="http://schemas.microsoft.com/office/drawing/2014/main" id="{66149B36-281A-ABFF-3F98-0744FC9BFE4E}"/>
              </a:ext>
            </a:extLst>
          </p:cNvPr>
          <p:cNvSpPr/>
          <p:nvPr/>
        </p:nvSpPr>
        <p:spPr>
          <a:xfrm>
            <a:off x="9340604" y="96223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252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42" name="T_2_2" title="T, BM - 4cm">
            <a:extLst>
              <a:ext uri="{FF2B5EF4-FFF2-40B4-BE49-F238E27FC236}">
                <a16:creationId xmlns:a16="http://schemas.microsoft.com/office/drawing/2014/main" id="{E5ADAD40-2933-DB28-688E-E1EF27F8D04F}"/>
              </a:ext>
            </a:extLst>
          </p:cNvPr>
          <p:cNvSpPr/>
          <p:nvPr/>
        </p:nvSpPr>
        <p:spPr>
          <a:xfrm>
            <a:off x="21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72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43" name="M_2_2" title="M, BM - 4cm">
            <a:extLst>
              <a:ext uri="{FF2B5EF4-FFF2-40B4-BE49-F238E27FC236}">
                <a16:creationId xmlns:a16="http://schemas.microsoft.com/office/drawing/2014/main" id="{9643AFDD-B794-68B9-5D60-83FD6AF72B32}"/>
              </a:ext>
            </a:extLst>
          </p:cNvPr>
          <p:cNvSpPr/>
          <p:nvPr/>
        </p:nvSpPr>
        <p:spPr>
          <a:xfrm>
            <a:off x="30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72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B_2_2" title="B, BM - 4cm">
            <a:extLst>
              <a:ext uri="{FF2B5EF4-FFF2-40B4-BE49-F238E27FC236}">
                <a16:creationId xmlns:a16="http://schemas.microsoft.com/office/drawing/2014/main" id="{3CD1B5F1-797E-46D6-D4FD-64034C874BE3}"/>
              </a:ext>
            </a:extLst>
          </p:cNvPr>
          <p:cNvSpPr/>
          <p:nvPr/>
        </p:nvSpPr>
        <p:spPr>
          <a:xfrm>
            <a:off x="39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72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45" name="T_3_3" title="T, BM - 4cm">
            <a:extLst>
              <a:ext uri="{FF2B5EF4-FFF2-40B4-BE49-F238E27FC236}">
                <a16:creationId xmlns:a16="http://schemas.microsoft.com/office/drawing/2014/main" id="{2855FB63-BE62-2FC4-AA48-4CFC6F84889C}"/>
              </a:ext>
            </a:extLst>
          </p:cNvPr>
          <p:cNvSpPr/>
          <p:nvPr/>
        </p:nvSpPr>
        <p:spPr>
          <a:xfrm>
            <a:off x="48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108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46" name="M_3_3" title="M, BM - 4cm">
            <a:extLst>
              <a:ext uri="{FF2B5EF4-FFF2-40B4-BE49-F238E27FC236}">
                <a16:creationId xmlns:a16="http://schemas.microsoft.com/office/drawing/2014/main" id="{A2C18B31-9DB3-1541-3AF3-FF023466219B}"/>
              </a:ext>
            </a:extLst>
          </p:cNvPr>
          <p:cNvSpPr/>
          <p:nvPr/>
        </p:nvSpPr>
        <p:spPr>
          <a:xfrm>
            <a:off x="57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108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47" name="B_3_3" title="B, BM - 4cm">
            <a:extLst>
              <a:ext uri="{FF2B5EF4-FFF2-40B4-BE49-F238E27FC236}">
                <a16:creationId xmlns:a16="http://schemas.microsoft.com/office/drawing/2014/main" id="{31083F6C-9EAE-219C-A41E-5EE4BB7040E7}"/>
              </a:ext>
            </a:extLst>
          </p:cNvPr>
          <p:cNvSpPr/>
          <p:nvPr/>
        </p:nvSpPr>
        <p:spPr>
          <a:xfrm>
            <a:off x="6631397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108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48" name="T_4_4" title="T, BM - 4cm">
            <a:extLst>
              <a:ext uri="{FF2B5EF4-FFF2-40B4-BE49-F238E27FC236}">
                <a16:creationId xmlns:a16="http://schemas.microsoft.com/office/drawing/2014/main" id="{D4D1A7C3-2123-2590-57A6-969F7DB3355A}"/>
              </a:ext>
            </a:extLst>
          </p:cNvPr>
          <p:cNvSpPr/>
          <p:nvPr/>
        </p:nvSpPr>
        <p:spPr>
          <a:xfrm>
            <a:off x="7540604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M_4_4" title="M, BM - 4cm">
            <a:extLst>
              <a:ext uri="{FF2B5EF4-FFF2-40B4-BE49-F238E27FC236}">
                <a16:creationId xmlns:a16="http://schemas.microsoft.com/office/drawing/2014/main" id="{19B96FA0-92E9-4982-3776-4D4832B71D60}"/>
              </a:ext>
            </a:extLst>
          </p:cNvPr>
          <p:cNvSpPr/>
          <p:nvPr/>
        </p:nvSpPr>
        <p:spPr>
          <a:xfrm>
            <a:off x="8440604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50" name="B_4_4" title="B, BM - 4cm">
            <a:extLst>
              <a:ext uri="{FF2B5EF4-FFF2-40B4-BE49-F238E27FC236}">
                <a16:creationId xmlns:a16="http://schemas.microsoft.com/office/drawing/2014/main" id="{51E1A48D-5A05-6207-BC7B-8B652FF4A9BA}"/>
              </a:ext>
            </a:extLst>
          </p:cNvPr>
          <p:cNvSpPr/>
          <p:nvPr/>
        </p:nvSpPr>
        <p:spPr>
          <a:xfrm>
            <a:off x="9340604" y="306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52" name="M_2_0" title="M, BM - 4cm">
            <a:extLst>
              <a:ext uri="{FF2B5EF4-FFF2-40B4-BE49-F238E27FC236}">
                <a16:creationId xmlns:a16="http://schemas.microsoft.com/office/drawing/2014/main" id="{0AF51A18-7883-602D-9519-688A55F8500A}"/>
              </a:ext>
            </a:extLst>
          </p:cNvPr>
          <p:cNvSpPr/>
          <p:nvPr/>
        </p:nvSpPr>
        <p:spPr>
          <a:xfrm>
            <a:off x="30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53" name="B_2_0" title="B, BM - 4cm">
            <a:extLst>
              <a:ext uri="{FF2B5EF4-FFF2-40B4-BE49-F238E27FC236}">
                <a16:creationId xmlns:a16="http://schemas.microsoft.com/office/drawing/2014/main" id="{355CCF80-C9FD-3FC9-F05A-467D7BE629CC}"/>
              </a:ext>
            </a:extLst>
          </p:cNvPr>
          <p:cNvSpPr/>
          <p:nvPr/>
        </p:nvSpPr>
        <p:spPr>
          <a:xfrm>
            <a:off x="39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54" name="T_3_1" title="T, BM - 4cm">
            <a:extLst>
              <a:ext uri="{FF2B5EF4-FFF2-40B4-BE49-F238E27FC236}">
                <a16:creationId xmlns:a16="http://schemas.microsoft.com/office/drawing/2014/main" id="{9BA6CEDE-E64F-0F93-B078-ED1437A964AA}"/>
              </a:ext>
            </a:extLst>
          </p:cNvPr>
          <p:cNvSpPr/>
          <p:nvPr/>
        </p:nvSpPr>
        <p:spPr>
          <a:xfrm>
            <a:off x="48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55" name="M_3_1" title="M, BM - 4cm">
            <a:extLst>
              <a:ext uri="{FF2B5EF4-FFF2-40B4-BE49-F238E27FC236}">
                <a16:creationId xmlns:a16="http://schemas.microsoft.com/office/drawing/2014/main" id="{B936EC83-E3BA-76C0-5C0D-536929F80705}"/>
              </a:ext>
            </a:extLst>
          </p:cNvPr>
          <p:cNvSpPr/>
          <p:nvPr/>
        </p:nvSpPr>
        <p:spPr>
          <a:xfrm>
            <a:off x="57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56" name="B_3_1" title="B, BM - 4cm">
            <a:extLst>
              <a:ext uri="{FF2B5EF4-FFF2-40B4-BE49-F238E27FC236}">
                <a16:creationId xmlns:a16="http://schemas.microsoft.com/office/drawing/2014/main" id="{5582559A-F8B1-7422-C8BB-7C22A42D218B}"/>
              </a:ext>
            </a:extLst>
          </p:cNvPr>
          <p:cNvSpPr/>
          <p:nvPr/>
        </p:nvSpPr>
        <p:spPr>
          <a:xfrm>
            <a:off x="66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080000" rIns="0" bIns="36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57" name="T_6_4" title="T, BM - 4cm">
            <a:extLst>
              <a:ext uri="{FF2B5EF4-FFF2-40B4-BE49-F238E27FC236}">
                <a16:creationId xmlns:a16="http://schemas.microsoft.com/office/drawing/2014/main" id="{6B220FEA-E03C-BAD2-9916-7FC129F2C909}"/>
              </a:ext>
            </a:extLst>
          </p:cNvPr>
          <p:cNvSpPr/>
          <p:nvPr/>
        </p:nvSpPr>
        <p:spPr>
          <a:xfrm>
            <a:off x="7540604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16000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M_6_4" title="M, BM - 4cm">
            <a:extLst>
              <a:ext uri="{FF2B5EF4-FFF2-40B4-BE49-F238E27FC236}">
                <a16:creationId xmlns:a16="http://schemas.microsoft.com/office/drawing/2014/main" id="{4AAFD126-ABA2-42A1-5028-6A80AB4AE003}"/>
              </a:ext>
            </a:extLst>
          </p:cNvPr>
          <p:cNvSpPr/>
          <p:nvPr/>
        </p:nvSpPr>
        <p:spPr>
          <a:xfrm>
            <a:off x="8440604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16000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59" name="B_6_4" title="B, BM - 4cm">
            <a:extLst>
              <a:ext uri="{FF2B5EF4-FFF2-40B4-BE49-F238E27FC236}">
                <a16:creationId xmlns:a16="http://schemas.microsoft.com/office/drawing/2014/main" id="{D422D243-D049-A773-E726-AEC41D342C33}"/>
              </a:ext>
            </a:extLst>
          </p:cNvPr>
          <p:cNvSpPr/>
          <p:nvPr/>
        </p:nvSpPr>
        <p:spPr>
          <a:xfrm>
            <a:off x="9340604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216000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51" name="T_2_0" title="T, BM - 4cm">
            <a:extLst>
              <a:ext uri="{FF2B5EF4-FFF2-40B4-BE49-F238E27FC236}">
                <a16:creationId xmlns:a16="http://schemas.microsoft.com/office/drawing/2014/main" id="{C76F1CBF-AC08-CE65-9DAB-95AF6B42102F}"/>
              </a:ext>
            </a:extLst>
          </p:cNvPr>
          <p:cNvSpPr/>
          <p:nvPr/>
        </p:nvSpPr>
        <p:spPr>
          <a:xfrm>
            <a:off x="2131397" y="412238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72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42982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79063-EFCD-CC41-1C03-525B7F4F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0" y="417315"/>
            <a:ext cx="7937680" cy="60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2022-06-02T15:00:49Z</dcterms:created>
  <dcterms:modified xsi:type="dcterms:W3CDTF">2022-06-06T17:18:40Z</dcterms:modified>
</cp:coreProperties>
</file>