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41B0E0A7-ADF3-2B83-3AE4-24CBFDD9172E}"/>
              </a:ext>
            </a:extLst>
          </p:cNvPr>
          <p:cNvSpPr/>
          <p:nvPr/>
        </p:nvSpPr>
        <p:spPr>
          <a:xfrm>
            <a:off x="734970" y="1451703"/>
            <a:ext cx="7170821" cy="1428022"/>
          </a:xfrm>
          <a:prstGeom prst="rt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720000" vert="horz" lIns="0" tIns="0" rIns="0" bIns="0" rtlCol="0" anchor="t" anchorCtr="1"/>
          <a:lstStyle/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b c d e f g h i j k l m n o p</a:t>
            </a:r>
          </a:p>
        </p:txBody>
      </p:sp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16</TotalTime>
  <Words>16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10</cp:revision>
  <dcterms:created xsi:type="dcterms:W3CDTF">2022-06-21T23:40:32Z</dcterms:created>
  <dcterms:modified xsi:type="dcterms:W3CDTF">2022-06-22T18:09:04Z</dcterms:modified>
</cp:coreProperties>
</file>