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41822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2760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1547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740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tile tx="444500" ty="514350" sx="60000" sy="7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993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fejleszto</dc:creator>
  <cp:lastModifiedBy>fejleszto</cp:lastModifiedBy>
  <cp:revision>4</cp:revision>
  <dcterms:created xsi:type="dcterms:W3CDTF">2022-11-07T08:37:31Z</dcterms:created>
  <dcterms:modified xsi:type="dcterms:W3CDTF">2023-08-28T12:04:06Z</dcterms:modified>
</cp:coreProperties>
</file>