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0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5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6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6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6DA46-1D7D-4300-A920-6ECD3ED308F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60A4-7930-49C1-8217-0F9FB016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d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57701" y="1790701"/>
            <a:ext cx="1881188" cy="1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</cp:lastModifiedBy>
  <cp:revision>1</cp:revision>
  <dcterms:created xsi:type="dcterms:W3CDTF">2018-10-13T19:46:32Z</dcterms:created>
  <dcterms:modified xsi:type="dcterms:W3CDTF">2018-10-13T19:47:06Z</dcterms:modified>
</cp:coreProperties>
</file>