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4991-A291-44C7-874B-4C00FFAACE23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D1C9-7DE2-4497-8BB9-4D88AC02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34098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71977"/>
              </p:ext>
            </p:extLst>
          </p:nvPr>
        </p:nvGraphicFramePr>
        <p:xfrm>
          <a:off x="2006242" y="3501503"/>
          <a:ext cx="8128000" cy="222504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1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2</cp:revision>
  <dcterms:created xsi:type="dcterms:W3CDTF">2014-09-09T19:43:57Z</dcterms:created>
  <dcterms:modified xsi:type="dcterms:W3CDTF">2014-09-09T19:56:28Z</dcterms:modified>
</cp:coreProperties>
</file>