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A443-BCB2-4FFF-A29B-CB4078411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F7ED-B1EE-465B-AEE5-2E1CE3316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65630-3735-4D5D-A6AF-301F322B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A83-A149-4C11-877C-D5D7E008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751C-ABFC-42CD-9FAE-DA4F1B75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177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DAE7-BE33-4856-B05E-255D68B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7E492-A73D-4514-8BE6-39438C64D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1AA-C9BF-4259-B01B-CE85D42F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709C-FDBE-44A5-B6BA-68330495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55B7-3D94-4D28-9355-FE246361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91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23D63-2AFE-4861-9143-2AC02631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BFD80-6762-4FF9-87B8-BDC2A5A32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9A33-C05A-47BE-8500-73A03F99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B0B6-EA89-4F66-90CE-B77DE030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69A7-E2D4-46AD-9B4C-A0194128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75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C4DB-B8B8-4879-ABE2-F0BF40C3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A8D9-B3C5-40F9-9D57-B80D94EB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6216-2958-4806-A43E-7B20E257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EE1E-477A-4F21-9C7C-A1F3B33D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2890-BA0C-4AB4-B8D5-3A7F4C37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95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E380-E1DD-4D49-B2A9-D53BB32D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8F4E-E7F1-4FAA-9752-48B438909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DD88-189E-4635-B257-E3ACC828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64BA-E024-4225-A6EE-03811EF5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E688-1F77-46F3-B80A-F3D86B8E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34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1AB4-308D-4EC5-A851-DB7DEACC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B26A-268D-4D7B-B1E2-B2AD9675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176A-86BB-4ECF-A8D2-068C7F264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F5E8-6D87-47E0-94B8-4283F9BD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17A9-26A8-44FE-9491-EB65EFE6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F0CD-57A5-490D-98E0-993D2EAB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93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29B4-9D40-4CDC-9E6D-739F9A9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1112-A474-4755-8BE2-8578CB22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24653-0E10-46F4-86EC-A9C21398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00E05-8F59-498B-B52E-F9646D6D6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5D626-403F-422A-ABC6-C8DA72E92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EE6AA-0D04-4834-BD63-FEF60CDD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FD054-E5C1-40A7-A136-F9B28B44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738E0-1F8E-4979-8AB2-72DDD079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5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EC70-5C5F-4D4F-88F8-2B41B4CB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7E10-2ED6-4FC7-9287-82BE5D3A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46BCD-F178-400F-B00F-A767CAB7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67837-4A5A-4A01-8E0F-B2560BAD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56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12AA5-3067-4BC8-AD16-8B8DE6B1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661EA-85D2-4488-B288-4A1FAA4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EFDF-7D5B-44F8-A59A-6E4A1A49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1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8771-8C30-437B-8BDC-5F00A442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B5DF-2832-4C6C-9FA0-ED4032DE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F13E5-D5B5-43B0-BCC2-6951474E8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B01D-480D-4A18-B226-C354C6EB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B9DA-CA40-4D63-A646-510C9DF0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7A2CC-DD34-4136-B633-C54B9B1D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7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85C0-5DB3-47CC-8A1A-3281BFCF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DAF2F-19C6-477F-97BC-31A986826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70E1-BC9A-482A-89C3-350419D4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FD73-F9FD-4549-9579-EC24541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F3C6B-10A2-49D7-8D6B-D301DEAA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757E-1CE7-40C8-8110-3F3F784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6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B5663-F54E-4F4D-B471-C964D5C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76D6-50D4-4717-9A65-FEB866FC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6257-0A74-47E0-B2DC-31894AA42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330B5-EE8D-4E3D-83EF-B97433A190EF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1BB4-5FCF-4C7F-A44F-27A72369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D572-20E1-42ED-BB37-C856AD9F9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D0E8-D586-4EDC-8086-43E7BC5EF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795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34" name="ComboBox1" r:id="rId2" imgW="1685880" imgH="419040"/>
        </mc:Choice>
        <mc:Fallback>
          <p:control name="ComboBox1" r:id="rId2" imgW="1685880" imgH="419040">
            <p:pic>
              <p:nvPicPr>
                <p:cNvPr id="5" name="ComboBox1">
                  <a:extLst>
                    <a:ext uri="{FF2B5EF4-FFF2-40B4-BE49-F238E27FC236}">
                      <a16:creationId xmlns:a16="http://schemas.microsoft.com/office/drawing/2014/main" id="{C2376ED7-2CA9-43EB-9CED-C6D5E5A986A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2238" y="1404938"/>
                  <a:ext cx="1682750" cy="42386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5" name="ComboBox2" r:id="rId3" imgW="1685880" imgH="419040"/>
        </mc:Choice>
        <mc:Fallback>
          <p:control name="ComboBox2" r:id="rId3" imgW="1685880" imgH="419040">
            <p:pic>
              <p:nvPicPr>
                <p:cNvPr id="6" name="ComboBox2">
                  <a:extLst>
                    <a:ext uri="{FF2B5EF4-FFF2-40B4-BE49-F238E27FC236}">
                      <a16:creationId xmlns:a16="http://schemas.microsoft.com/office/drawing/2014/main" id="{9E667F4B-B6F9-47B4-BB04-5122439D421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11977" y="1404938"/>
                  <a:ext cx="1682750" cy="42386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" name="ComboBox3" r:id="rId4" imgW="1685880" imgH="419040"/>
        </mc:Choice>
        <mc:Fallback>
          <p:control name="ComboBox3" r:id="rId4" imgW="1685880" imgH="419040">
            <p:pic>
              <p:nvPicPr>
                <p:cNvPr id="7" name="ComboBox3">
                  <a:extLst>
                    <a:ext uri="{FF2B5EF4-FFF2-40B4-BE49-F238E27FC236}">
                      <a16:creationId xmlns:a16="http://schemas.microsoft.com/office/drawing/2014/main" id="{E66F45B8-ED1E-4201-B6D7-A46C5D39787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31716" y="1404938"/>
                  <a:ext cx="1682750" cy="4238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2405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2017-08-09T17:32:41Z</dcterms:created>
  <dcterms:modified xsi:type="dcterms:W3CDTF">2017-08-09T18:18:52Z</dcterms:modified>
</cp:coreProperties>
</file>