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6136E-42B0-407A-9E3C-35F577E22FEA}" type="doc">
      <dgm:prSet loTypeId="urn:microsoft.com/office/officeart/2005/8/layout/cycle4#1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D9D21-7E8D-401C-A24C-C32B7AB614AA}">
      <dgm:prSet phldrT="[Text]"/>
      <dgm:spPr/>
      <dgm:t>
        <a:bodyPr/>
        <a:lstStyle/>
        <a:p>
          <a:r>
            <a:rPr lang="en-US" dirty="0" smtClean="0"/>
            <a:t>A1</a:t>
          </a:r>
          <a:endParaRPr lang="en-US" dirty="0"/>
        </a:p>
      </dgm:t>
    </dgm:pt>
    <dgm:pt modelId="{4E9EDC70-3FFC-459B-8C26-1AAEC47C4CB8}" type="parTrans" cxnId="{ACC3FC6A-2DF9-41A2-859F-93696ADC2FB6}">
      <dgm:prSet/>
      <dgm:spPr/>
      <dgm:t>
        <a:bodyPr/>
        <a:lstStyle/>
        <a:p>
          <a:endParaRPr lang="en-US"/>
        </a:p>
      </dgm:t>
    </dgm:pt>
    <dgm:pt modelId="{8CC1C4E0-A0F1-4A06-8CA4-D3057A2B9C31}" type="sibTrans" cxnId="{ACC3FC6A-2DF9-41A2-859F-93696ADC2FB6}">
      <dgm:prSet/>
      <dgm:spPr/>
      <dgm:t>
        <a:bodyPr/>
        <a:lstStyle/>
        <a:p>
          <a:endParaRPr lang="en-US"/>
        </a:p>
      </dgm:t>
    </dgm:pt>
    <dgm:pt modelId="{A0EA9376-C593-4244-8E64-7081B7D7B8B4}">
      <dgm:prSet phldrT="[Text]"/>
      <dgm:spPr/>
      <dgm:t>
        <a:bodyPr/>
        <a:lstStyle/>
        <a:p>
          <a:r>
            <a:rPr lang="en-US" dirty="0" smtClean="0"/>
            <a:t>A2</a:t>
          </a:r>
          <a:endParaRPr lang="en-US" dirty="0"/>
        </a:p>
      </dgm:t>
    </dgm:pt>
    <dgm:pt modelId="{72F46624-9447-40DD-9D16-8F702D8E4978}" type="parTrans" cxnId="{CB6DC5E4-099B-495B-95CF-24A784E80DAF}">
      <dgm:prSet/>
      <dgm:spPr/>
      <dgm:t>
        <a:bodyPr/>
        <a:lstStyle/>
        <a:p>
          <a:endParaRPr lang="en-US"/>
        </a:p>
      </dgm:t>
    </dgm:pt>
    <dgm:pt modelId="{06B1B16B-BD96-40B7-875E-D9C3F0AC4644}" type="sibTrans" cxnId="{CB6DC5E4-099B-495B-95CF-24A784E80DAF}">
      <dgm:prSet/>
      <dgm:spPr/>
      <dgm:t>
        <a:bodyPr/>
        <a:lstStyle/>
        <a:p>
          <a:endParaRPr lang="en-US"/>
        </a:p>
      </dgm:t>
    </dgm:pt>
    <dgm:pt modelId="{FA510CA3-8E9F-460B-9BB7-0697F135BCD9}" type="pres">
      <dgm:prSet presAssocID="{7A76136E-42B0-407A-9E3C-35F577E22FE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A9AAED-5593-487B-87D4-4D7E1DF31145}" type="pres">
      <dgm:prSet presAssocID="{7A76136E-42B0-407A-9E3C-35F577E22FEA}" presName="children" presStyleCnt="0"/>
      <dgm:spPr/>
    </dgm:pt>
    <dgm:pt modelId="{E4A16927-20DD-43BC-9852-A49CA30E8CDB}" type="pres">
      <dgm:prSet presAssocID="{7A76136E-42B0-407A-9E3C-35F577E22FEA}" presName="child1group" presStyleCnt="0"/>
      <dgm:spPr/>
    </dgm:pt>
    <dgm:pt modelId="{13566014-1BCD-4D84-AF3A-9F0BAF12B41F}" type="pres">
      <dgm:prSet presAssocID="{7A76136E-42B0-407A-9E3C-35F577E22FEA}" presName="child1" presStyleLbl="bgAcc1" presStyleIdx="0" presStyleCnt="1"/>
      <dgm:spPr/>
      <dgm:t>
        <a:bodyPr/>
        <a:lstStyle/>
        <a:p>
          <a:endParaRPr lang="en-US"/>
        </a:p>
      </dgm:t>
    </dgm:pt>
    <dgm:pt modelId="{A734AB44-D93C-4920-B4A6-E1F058AC63EF}" type="pres">
      <dgm:prSet presAssocID="{7A76136E-42B0-407A-9E3C-35F577E22FEA}" presName="child1Tex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AB61B-3B71-48B0-ACDD-E026E0F84013}" type="pres">
      <dgm:prSet presAssocID="{7A76136E-42B0-407A-9E3C-35F577E22FEA}" presName="childPlaceholder" presStyleCnt="0"/>
      <dgm:spPr/>
    </dgm:pt>
    <dgm:pt modelId="{198E7E4D-3128-4553-864F-BAC5DFA3ECA2}" type="pres">
      <dgm:prSet presAssocID="{7A76136E-42B0-407A-9E3C-35F577E22FEA}" presName="circle" presStyleCnt="0"/>
      <dgm:spPr/>
    </dgm:pt>
    <dgm:pt modelId="{CF943B87-6C18-4D87-9DCC-99D0D7FC51EF}" type="pres">
      <dgm:prSet presAssocID="{7A76136E-42B0-407A-9E3C-35F577E22FEA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E1E5C-8939-4A36-8B37-5AAF71CAE741}" type="pres">
      <dgm:prSet presAssocID="{7A76136E-42B0-407A-9E3C-35F577E22FEA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217EA-4BF7-40D3-9753-150DC7CB2EA4}" type="pres">
      <dgm:prSet presAssocID="{7A76136E-42B0-407A-9E3C-35F577E22FEA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3B109-5EB6-4072-92C7-16DDBB3944B9}" type="pres">
      <dgm:prSet presAssocID="{7A76136E-42B0-407A-9E3C-35F577E22FEA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8B870-5A45-43B0-9CA2-8C1457F3821B}" type="pres">
      <dgm:prSet presAssocID="{7A76136E-42B0-407A-9E3C-35F577E22FEA}" presName="quadrantPlaceholder" presStyleCnt="0"/>
      <dgm:spPr/>
    </dgm:pt>
    <dgm:pt modelId="{20621A49-E063-47D5-B57E-E381CBCA2E75}" type="pres">
      <dgm:prSet presAssocID="{7A76136E-42B0-407A-9E3C-35F577E22FEA}" presName="center1" presStyleLbl="fgShp" presStyleIdx="0" presStyleCnt="2"/>
      <dgm:spPr/>
    </dgm:pt>
    <dgm:pt modelId="{A8B89C89-1F26-43A0-BA04-52DA495D7E81}" type="pres">
      <dgm:prSet presAssocID="{7A76136E-42B0-407A-9E3C-35F577E22FEA}" presName="center2" presStyleLbl="fgShp" presStyleIdx="1" presStyleCnt="2"/>
      <dgm:spPr/>
    </dgm:pt>
  </dgm:ptLst>
  <dgm:cxnLst>
    <dgm:cxn modelId="{BC69D81C-2DB9-4A4D-8A85-132769F917A6}" type="presOf" srcId="{7A76136E-42B0-407A-9E3C-35F577E22FEA}" destId="{FA510CA3-8E9F-460B-9BB7-0697F135BCD9}" srcOrd="0" destOrd="0" presId="urn:microsoft.com/office/officeart/2005/8/layout/cycle4#13"/>
    <dgm:cxn modelId="{95DF2159-0DE5-4C1D-8027-5420843D3080}" type="presOf" srcId="{881D9D21-7E8D-401C-A24C-C32B7AB614AA}" destId="{CF943B87-6C18-4D87-9DCC-99D0D7FC51EF}" srcOrd="0" destOrd="0" presId="urn:microsoft.com/office/officeart/2005/8/layout/cycle4#13"/>
    <dgm:cxn modelId="{CB6DC5E4-099B-495B-95CF-24A784E80DAF}" srcId="{881D9D21-7E8D-401C-A24C-C32B7AB614AA}" destId="{A0EA9376-C593-4244-8E64-7081B7D7B8B4}" srcOrd="0" destOrd="0" parTransId="{72F46624-9447-40DD-9D16-8F702D8E4978}" sibTransId="{06B1B16B-BD96-40B7-875E-D9C3F0AC4644}"/>
    <dgm:cxn modelId="{ACC3FC6A-2DF9-41A2-859F-93696ADC2FB6}" srcId="{7A76136E-42B0-407A-9E3C-35F577E22FEA}" destId="{881D9D21-7E8D-401C-A24C-C32B7AB614AA}" srcOrd="0" destOrd="0" parTransId="{4E9EDC70-3FFC-459B-8C26-1AAEC47C4CB8}" sibTransId="{8CC1C4E0-A0F1-4A06-8CA4-D3057A2B9C31}"/>
    <dgm:cxn modelId="{3DD23AAC-AA0A-4657-A0DE-3EA3951A61FC}" type="presOf" srcId="{A0EA9376-C593-4244-8E64-7081B7D7B8B4}" destId="{13566014-1BCD-4D84-AF3A-9F0BAF12B41F}" srcOrd="0" destOrd="0" presId="urn:microsoft.com/office/officeart/2005/8/layout/cycle4#13"/>
    <dgm:cxn modelId="{AEA4D70A-A715-4293-A770-86BE0354F4B2}" type="presOf" srcId="{A0EA9376-C593-4244-8E64-7081B7D7B8B4}" destId="{A734AB44-D93C-4920-B4A6-E1F058AC63EF}" srcOrd="1" destOrd="0" presId="urn:microsoft.com/office/officeart/2005/8/layout/cycle4#13"/>
    <dgm:cxn modelId="{F84E4999-A943-4718-83C1-5E5F03EEEE82}" type="presParOf" srcId="{FA510CA3-8E9F-460B-9BB7-0697F135BCD9}" destId="{32A9AAED-5593-487B-87D4-4D7E1DF31145}" srcOrd="0" destOrd="0" presId="urn:microsoft.com/office/officeart/2005/8/layout/cycle4#13"/>
    <dgm:cxn modelId="{FA292121-BD52-4A25-BCAF-095BC6971521}" type="presParOf" srcId="{32A9AAED-5593-487B-87D4-4D7E1DF31145}" destId="{E4A16927-20DD-43BC-9852-A49CA30E8CDB}" srcOrd="0" destOrd="0" presId="urn:microsoft.com/office/officeart/2005/8/layout/cycle4#13"/>
    <dgm:cxn modelId="{4972681D-3958-49C7-995E-9E3024772411}" type="presParOf" srcId="{E4A16927-20DD-43BC-9852-A49CA30E8CDB}" destId="{13566014-1BCD-4D84-AF3A-9F0BAF12B41F}" srcOrd="0" destOrd="0" presId="urn:microsoft.com/office/officeart/2005/8/layout/cycle4#13"/>
    <dgm:cxn modelId="{1C304DEF-0FF0-4819-9389-0925ECCCCAFB}" type="presParOf" srcId="{E4A16927-20DD-43BC-9852-A49CA30E8CDB}" destId="{A734AB44-D93C-4920-B4A6-E1F058AC63EF}" srcOrd="1" destOrd="0" presId="urn:microsoft.com/office/officeart/2005/8/layout/cycle4#13"/>
    <dgm:cxn modelId="{E1F6D34E-2652-4B26-92D2-EC1B67A6BA0F}" type="presParOf" srcId="{32A9AAED-5593-487B-87D4-4D7E1DF31145}" destId="{337AB61B-3B71-48B0-ACDD-E026E0F84013}" srcOrd="1" destOrd="0" presId="urn:microsoft.com/office/officeart/2005/8/layout/cycle4#13"/>
    <dgm:cxn modelId="{1BBFF839-481D-40B7-AE70-D9F526132211}" type="presParOf" srcId="{FA510CA3-8E9F-460B-9BB7-0697F135BCD9}" destId="{198E7E4D-3128-4553-864F-BAC5DFA3ECA2}" srcOrd="1" destOrd="0" presId="urn:microsoft.com/office/officeart/2005/8/layout/cycle4#13"/>
    <dgm:cxn modelId="{97B36DDB-D49C-4312-AB3A-BBB600C2D000}" type="presParOf" srcId="{198E7E4D-3128-4553-864F-BAC5DFA3ECA2}" destId="{CF943B87-6C18-4D87-9DCC-99D0D7FC51EF}" srcOrd="0" destOrd="0" presId="urn:microsoft.com/office/officeart/2005/8/layout/cycle4#13"/>
    <dgm:cxn modelId="{C82D29E2-DFB6-4C35-838F-07AB2CE0EA8E}" type="presParOf" srcId="{198E7E4D-3128-4553-864F-BAC5DFA3ECA2}" destId="{46CE1E5C-8939-4A36-8B37-5AAF71CAE741}" srcOrd="1" destOrd="0" presId="urn:microsoft.com/office/officeart/2005/8/layout/cycle4#13"/>
    <dgm:cxn modelId="{B59AA6E0-0E47-4089-95A4-C138CBF70337}" type="presParOf" srcId="{198E7E4D-3128-4553-864F-BAC5DFA3ECA2}" destId="{6A6217EA-4BF7-40D3-9753-150DC7CB2EA4}" srcOrd="2" destOrd="0" presId="urn:microsoft.com/office/officeart/2005/8/layout/cycle4#13"/>
    <dgm:cxn modelId="{5CDE3F22-D093-4782-9046-9FDF68B4A8F5}" type="presParOf" srcId="{198E7E4D-3128-4553-864F-BAC5DFA3ECA2}" destId="{3C63B109-5EB6-4072-92C7-16DDBB3944B9}" srcOrd="3" destOrd="0" presId="urn:microsoft.com/office/officeart/2005/8/layout/cycle4#13"/>
    <dgm:cxn modelId="{FC3CFFE7-0593-4870-9583-B3BC5A3D1D91}" type="presParOf" srcId="{198E7E4D-3128-4553-864F-BAC5DFA3ECA2}" destId="{E9C8B870-5A45-43B0-9CA2-8C1457F3821B}" srcOrd="4" destOrd="0" presId="urn:microsoft.com/office/officeart/2005/8/layout/cycle4#13"/>
    <dgm:cxn modelId="{0756CECD-DC4B-4EF7-A9D3-5BC28DEB579F}" type="presParOf" srcId="{FA510CA3-8E9F-460B-9BB7-0697F135BCD9}" destId="{20621A49-E063-47D5-B57E-E381CBCA2E75}" srcOrd="2" destOrd="0" presId="urn:microsoft.com/office/officeart/2005/8/layout/cycle4#13"/>
    <dgm:cxn modelId="{BF508735-F90C-4652-A904-61C881512F80}" type="presParOf" srcId="{FA510CA3-8E9F-460B-9BB7-0697F135BCD9}" destId="{A8B89C89-1F26-43A0-BA04-52DA495D7E81}" srcOrd="3" destOrd="0" presId="urn:microsoft.com/office/officeart/2005/8/layout/cycle4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3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layoutNode name="children">
      <dgm:alg type="composite">
        <dgm:param type="ar" val="1.3"/>
      </dgm:alg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w" for="ch" forName="child1group" refType="w" fact="0.38"/>
        <dgm:constr type="h" for="ch" forName="child1group" refType="h" fact="0.32"/>
        <dgm:constr type="t" for="ch" forName="child1group"/>
        <dgm:constr type="l" for="ch" forName="child1group"/>
        <dgm:constr type="w" for="ch" forName="child2group" refType="w" fact="0.38"/>
        <dgm:constr type="h" for="ch" forName="child2group" refType="h" fact="0.32"/>
        <dgm:constr type="t" for="ch" forName="child2group"/>
        <dgm:constr type="r" for="ch" forName="child2group" refType="w"/>
        <dgm:constr type="w" for="ch" forName="child3group" refType="w" fact="0.38"/>
        <dgm:constr type="h" for="ch" forName="child3group" refType="h" fact="0.32"/>
        <dgm:constr type="b" for="ch" forName="child3group" refType="h"/>
        <dgm:constr type="r" for="ch" forName="child3group" refType="w"/>
        <dgm:constr type="w" for="ch" forName="child4group" refType="w" fact="0.38"/>
        <dgm:constr type="h" for="ch" forName="child4group" refType="h" fact="0.32"/>
        <dgm:constr type="b" for="ch" forName="child4group" refType="h"/>
        <dgm:constr type="l" for="ch" forName="child4group"/>
      </dgm:constrLst>
      <dgm:ruleLst/>
      <dgm:choose name="Name5">
        <dgm:if name="Name6" axis="ch ch" ptType="node node" st="1 1" cnt="1 0" func="cnt" op="gte" val="1">
          <dgm:layoutNode name="child1group">
            <dgm:alg type="composite">
              <dgm:param type="horzAlign" val="none"/>
              <dgm:param type="vertAlign" val="none"/>
            </dgm:alg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w" for="ch" forName="child1" refType="w"/>
                  <dgm:constr type="h" for="ch" forName="child1" refType="h"/>
                  <dgm:constr type="t" for="ch" forName="child1"/>
                  <dgm:constr type="l" for="ch" forName="child1"/>
                  <dgm:constr type="w" for="ch" forName="child1Text" refType="w" fact="0.7"/>
                  <dgm:constr type="h" for="ch" forName="child1Text" refType="h" fact="0.75"/>
                  <dgm:constr type="t" for="ch" forName="child1Text"/>
                  <dgm:constr type="l" for="ch" forName="child1Text"/>
                </dgm:constrLst>
              </dgm:if>
              <dgm:else name="Name9">
                <dgm:constrLst>
                  <dgm:constr type="w" for="ch" forName="child1" refType="w"/>
                  <dgm:constr type="h" for="ch" forName="child1" refType="h"/>
                  <dgm:constr type="t" for="ch" forName="child1"/>
                  <dgm:constr type="r" for="ch" forName="child1" refType="w"/>
                  <dgm:constr type="w" for="ch" forName="child1Text" refType="w" fact="0.7"/>
                  <dgm:constr type="h" for="ch" forName="child1Text" refType="h" fact="0.75"/>
                  <dgm:constr type="t" for="ch" forName="child1Text"/>
                  <dgm:constr type="r" for="ch" forName="child1Text" refType="w"/>
                </dgm:constrLst>
              </dgm:else>
            </dgm:choose>
            <dgm:ruleLst/>
            <dgm:layoutNode name="child1" styleLbl="bgAcc1">
              <dgm:alg type="sp"/>
              <dgm:shape xmlns:r="http://schemas.openxmlformats.org/officeDocument/2006/relationships" type="roundRect" r:blip="" zOrderOff="-2">
                <dgm:adjLst>
                  <dgm:adj idx="1" val="0.1"/>
                </dgm:adjLst>
              </dgm:shape>
              <dgm:presOf axis="ch des" ptType="node node" st="1 1" cnt="1 0"/>
              <dgm:constrLst/>
              <dgm:ruleLst/>
            </dgm:layoutNode>
            <dgm:layoutNode name="child1Text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zOrderOff="-2" hideGeom="1">
                <dgm:adjLst>
                  <dgm:adj idx="1" val="0.1"/>
                </dgm:adjLst>
              </dgm:shape>
              <dgm:presOf axis="ch des" ptType="node node" st="1 1" cnt="1 0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</dgm:if>
        <dgm:else name="Name10"/>
      </dgm:choose>
      <dgm:choose name="Name11">
        <dgm:if name="Name12" axis="ch ch" ptType="node node" st="2 1" cnt="1 0" func="cnt" op="gte" val="1">
          <dgm:layoutNode name="child2group">
            <dgm:alg type="composite">
              <dgm:param type="horzAlign" val="none"/>
              <dgm:param type="vertAlign" val="none"/>
            </dgm:alg>
            <dgm:shape xmlns:r="http://schemas.openxmlformats.org/officeDocument/2006/relationships" r:blip="">
              <dgm:adjLst/>
            </dgm:shape>
            <dgm:choose name="Name13">
              <dgm:if name="Name14" func="var" arg="dir" op="equ" val="norm">
                <dgm:constrLst>
                  <dgm:constr type="w" for="ch" forName="child2" refType="w"/>
                  <dgm:constr type="h" for="ch" forName="child2" refType="h"/>
                  <dgm:constr type="t" for="ch" forName="child2"/>
                  <dgm:constr type="r" for="ch" forName="child2" refType="w"/>
                  <dgm:constr type="w" for="ch" forName="child2Text" refType="w" fact="0.7"/>
                  <dgm:constr type="h" for="ch" forName="child2Text" refType="h" fact="0.75"/>
                  <dgm:constr type="t" for="ch" forName="child2Text"/>
                  <dgm:constr type="r" for="ch" forName="child2Text" refType="w"/>
                </dgm:constrLst>
              </dgm:if>
              <dgm:else name="Name15">
                <dgm:constrLst>
                  <dgm:constr type="w" for="ch" forName="child2" refType="w"/>
                  <dgm:constr type="h" for="ch" forName="child2" refType="h"/>
                  <dgm:constr type="t" for="ch" forName="child2"/>
                  <dgm:constr type="l" for="ch" forName="child2"/>
                  <dgm:constr type="w" for="ch" forName="child2Text" refType="w" fact="0.7"/>
                  <dgm:constr type="h" for="ch" forName="child2Text" refType="h" fact="0.75"/>
                  <dgm:constr type="t" for="ch" forName="child2Text"/>
                  <dgm:constr type="l" for="ch" forName="child2Text"/>
                </dgm:constrLst>
              </dgm:else>
            </dgm:choose>
            <dgm:ruleLst/>
            <dgm:layoutNode name="child2" styleLbl="bgAcc1">
              <dgm:alg type="sp"/>
              <dgm:shape xmlns:r="http://schemas.openxmlformats.org/officeDocument/2006/relationships" type="roundRect" r:blip="" zOrderOff="-2">
                <dgm:adjLst>
                  <dgm:adj idx="1" val="0.1"/>
                </dgm:adjLst>
              </dgm:shape>
              <dgm:presOf axis="ch des" ptType="node node" st="2 1" cnt="1 0"/>
              <dgm:constrLst/>
              <dgm:ruleLst/>
            </dgm:layoutNode>
            <dgm:layoutNode name="child2Text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zOrderOff="-2" hideGeom="1">
                <dgm:adjLst>
                  <dgm:adj idx="1" val="0.1"/>
                </dgm:adjLst>
              </dgm:shape>
              <dgm:presOf axis="ch des" ptType="node node" st="2 1" cnt="1 0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</dgm:if>
        <dgm:else name="Name16"/>
      </dgm:choose>
      <dgm:choose name="Name17">
        <dgm:if name="Name18" axis="ch ch" ptType="node node" st="3 1" cnt="1 0" func="cnt" op="gte" val="1">
          <dgm:layoutNode name="child3group">
            <dgm:alg type="composite">
              <dgm:param type="horzAlign" val="none"/>
              <dgm:param type="vertAlign" val="none"/>
            </dgm:alg>
            <dgm:shape xmlns:r="http://schemas.openxmlformats.org/officeDocument/2006/relationships" r:blip="">
              <dgm:adjLst/>
            </dgm:shape>
            <dgm:presOf/>
            <dgm:choose name="Name19">
              <dgm:if name="Name20" func="var" arg="dir" op="equ" val="norm">
                <dgm:constrLst>
                  <dgm:constr type="w" for="ch" forName="child3" refType="w"/>
                  <dgm:constr type="h" for="ch" forName="child3" refType="h"/>
                  <dgm:constr type="b" for="ch" forName="child3" refType="h"/>
                  <dgm:constr type="r" for="ch" forName="child3" refType="w"/>
                  <dgm:constr type="w" for="ch" forName="child3Text" refType="w" fact="0.7"/>
                  <dgm:constr type="h" for="ch" forName="child3Text" refType="h" fact="0.75"/>
                  <dgm:constr type="b" for="ch" forName="child3Text" refType="h"/>
                  <dgm:constr type="r" for="ch" forName="child3Text" refType="w"/>
                </dgm:constrLst>
              </dgm:if>
              <dgm:else name="Name21">
                <dgm:constrLst>
                  <dgm:constr type="w" for="ch" forName="child3" refType="w"/>
                  <dgm:constr type="h" for="ch" forName="child3" refType="h"/>
                  <dgm:constr type="b" for="ch" forName="child3" refType="h"/>
                  <dgm:constr type="l" for="ch" forName="child3"/>
                  <dgm:constr type="w" for="ch" forName="child3Text" refType="w" fact="0.7"/>
                  <dgm:constr type="h" for="ch" forName="child3Text" refType="h" fact="0.75"/>
                  <dgm:constr type="b" for="ch" forName="child3Text" refType="h"/>
                  <dgm:constr type="l" for="ch" forName="child3Text"/>
                </dgm:constrLst>
              </dgm:else>
            </dgm:choose>
            <dgm:ruleLst/>
            <dgm:layoutNode name="child3" styleLbl="bgAcc1">
              <dgm:alg type="sp"/>
              <dgm:shape xmlns:r="http://schemas.openxmlformats.org/officeDocument/2006/relationships" type="roundRect" r:blip="" zOrderOff="-4">
                <dgm:adjLst>
                  <dgm:adj idx="1" val="0.1"/>
                </dgm:adjLst>
              </dgm:shape>
              <dgm:presOf axis="ch des" ptType="node node" st="3 1" cnt="1 0"/>
              <dgm:constrLst/>
              <dgm:ruleLst/>
            </dgm:layoutNode>
            <dgm:layoutNode name="child3Text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zOrderOff="-4" hideGeom="1">
                <dgm:adjLst>
                  <dgm:adj idx="1" val="0.1"/>
                </dgm:adjLst>
              </dgm:shape>
              <dgm:presOf axis="ch des" ptType="node node" st="3 1" cnt="1 0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</dgm:if>
        <dgm:else name="Name22"/>
      </dgm:choose>
      <dgm:choose name="Name23">
        <dgm:if name="Name24" axis="ch ch" ptType="node node" st="4 1" cnt="1 0" func="cnt" op="gte" val="1">
          <dgm:layoutNode name="child4group">
            <dgm:alg type="composite">
              <dgm:param type="horzAlign" val="none"/>
              <dgm:param type="vertAlign" val="none"/>
            </dgm:alg>
            <dgm:shape xmlns:r="http://schemas.openxmlformats.org/officeDocument/2006/relationships" r:blip="">
              <dgm:adjLst/>
            </dgm:shape>
            <dgm:presOf/>
            <dgm:choose name="Name25">
              <dgm:if name="Name26" func="var" arg="dir" op="equ" val="norm">
                <dgm:constrLst>
                  <dgm:constr type="w" for="ch" forName="child4" refType="w"/>
                  <dgm:constr type="h" for="ch" forName="child4" refType="h"/>
                  <dgm:constr type="b" for="ch" forName="child4" refType="h"/>
                  <dgm:constr type="l" for="ch" forName="child4"/>
                  <dgm:constr type="w" for="ch" forName="child4Text" refType="w" fact="0.7"/>
                  <dgm:constr type="h" for="ch" forName="child4Text" refType="h" fact="0.75"/>
                  <dgm:constr type="b" for="ch" forName="child4Text" refType="h"/>
                  <dgm:constr type="l" for="ch" forName="child4Text"/>
                </dgm:constrLst>
              </dgm:if>
              <dgm:else name="Name27">
                <dgm:constrLst>
                  <dgm:constr type="w" for="ch" forName="child4" refType="w"/>
                  <dgm:constr type="h" for="ch" forName="child4" refType="h"/>
                  <dgm:constr type="b" for="ch" forName="child4" refType="h"/>
                  <dgm:constr type="r" for="ch" forName="child4" refType="w"/>
                  <dgm:constr type="w" for="ch" forName="child4Text" refType="w" fact="0.7"/>
                  <dgm:constr type="h" for="ch" forName="child4Text" refType="h" fact="0.75"/>
                  <dgm:constr type="b" for="ch" forName="child4Text" refType="h"/>
                  <dgm:constr type="r" for="ch" forName="child4Text" refType="w"/>
                </dgm:constrLst>
              </dgm:else>
            </dgm:choose>
            <dgm:ruleLst/>
            <dgm:layoutNode name="child4" styleLbl="bgAcc1">
              <dgm:alg type="sp"/>
              <dgm:shape xmlns:r="http://schemas.openxmlformats.org/officeDocument/2006/relationships" type="roundRect" r:blip="" zOrderOff="-4">
                <dgm:adjLst>
                  <dgm:adj idx="1" val="0.1"/>
                </dgm:adjLst>
              </dgm:shape>
              <dgm:presOf axis="ch des" ptType="node node" st="4 1" cnt="1 0"/>
              <dgm:constrLst/>
              <dgm:ruleLst/>
            </dgm:layoutNode>
            <dgm:layoutNode name="child4Text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zOrderOff="-4" hideGeom="1">
                <dgm:adjLst>
                  <dgm:adj idx="1" val="0.1"/>
                </dgm:adjLst>
              </dgm:shape>
              <dgm:presOf axis="ch des" ptType="node node" st="4 1" cnt="1 0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</dgm:if>
        <dgm:else name="Name28"/>
      </dgm:choose>
      <dgm:layoutNode name="childPlaceholder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</dgm:layoutNode>
    <dgm:layoutNode name="circle">
      <dgm:alg type="composite">
        <dgm:param type="ar" val="1"/>
      </dgm:alg>
      <dgm:shape xmlns:r="http://schemas.openxmlformats.org/officeDocument/2006/relationships" r:blip="">
        <dgm:adjLst/>
      </dgm:shape>
      <dgm:presOf/>
      <dgm:choose name="Name29">
        <dgm:if name="Name30" func="var" arg="dir" op="equ" val="norm">
          <dgm:constrLst>
            <dgm:constr type="primFontSz" for="ch" ptType="node" op="equ" val="65"/>
            <dgm:constr type="w" for="ch" forName="quadrant1" refType="w" fact="0.433"/>
            <dgm:constr type="h" for="ch" forName="quadrant1" refType="h" fact="0.433"/>
            <dgm:constr type="b" for="ch" forName="quadrant1" refType="h" fact="0.5"/>
            <dgm:constr type="bOff" for="ch" forName="quadrant1" refType="h" fact="-0.01"/>
            <dgm:constr type="r" for="ch" forName="quadrant1" refType="w" fact="0.5"/>
            <dgm:constr type="rOff" for="ch" forName="quadrant1" refType="w" fact="-0.01"/>
            <dgm:constr type="w" for="ch" forName="quadrant2" refType="w" fact="0.433"/>
            <dgm:constr type="h" for="ch" forName="quadrant2" refType="h" fact="0.433"/>
            <dgm:constr type="b" for="ch" forName="quadrant2" refType="h" fact="0.5"/>
            <dgm:constr type="bOff" for="ch" forName="quadrant2" refType="h" fact="-0.01"/>
            <dgm:constr type="l" for="ch" forName="quadrant2" refType="w" fact="0.5"/>
            <dgm:constr type="lOff" for="ch" forName="quadrant2" refType="w" fact="0.01"/>
            <dgm:constr type="w" for="ch" forName="quadrant3" refType="w" fact="0.433"/>
            <dgm:constr type="h" for="ch" forName="quadrant3" refType="h" fact="0.433"/>
            <dgm:constr type="t" for="ch" forName="quadrant3" refType="h" fact="0.5"/>
            <dgm:constr type="tOff" for="ch" forName="quadrant3" refType="h" fact="0.01"/>
            <dgm:constr type="l" for="ch" forName="quadrant3" refType="w" fact="0.5"/>
            <dgm:constr type="lOff" for="ch" forName="quadrant3" refType="w" fact="0.01"/>
            <dgm:constr type="w" for="ch" forName="quadrant4" refType="w" fact="0.433"/>
            <dgm:constr type="h" for="ch" forName="quadrant4" refType="h" fact="0.433"/>
            <dgm:constr type="t" for="ch" forName="quadrant4" refType="h" fact="0.5"/>
            <dgm:constr type="tOff" for="ch" forName="quadrant4" refType="h" fact="0.01"/>
            <dgm:constr type="r" for="ch" forName="quadrant4" refType="w" fact="0.5"/>
            <dgm:constr type="rOff" for="ch" forName="quadrant4" refType="w" fact="-0.01"/>
          </dgm:constrLst>
        </dgm:if>
        <dgm:else name="Name31">
          <dgm:constrLst>
            <dgm:constr type="primFontSz" for="ch" ptType="node" op="equ" val="65"/>
            <dgm:constr type="w" for="ch" forName="quadrant1" refType="w" fact="0.433"/>
            <dgm:constr type="h" for="ch" forName="quadrant1" refType="h" fact="0.433"/>
            <dgm:constr type="b" for="ch" forName="quadrant1" refType="h" fact="0.5"/>
            <dgm:constr type="bOff" for="ch" forName="quadrant1" refType="h" fact="-0.01"/>
            <dgm:constr type="l" for="ch" forName="quadrant1" refType="w" fact="0.5"/>
            <dgm:constr type="lOff" for="ch" forName="quadrant1" refType="w" fact="0.01"/>
            <dgm:constr type="w" for="ch" forName="quadrant2" refType="w" fact="0.433"/>
            <dgm:constr type="h" for="ch" forName="quadrant2" refType="h" fact="0.433"/>
            <dgm:constr type="b" for="ch" forName="quadrant2" refType="h" fact="0.5"/>
            <dgm:constr type="bOff" for="ch" forName="quadrant2" refType="h" fact="-0.01"/>
            <dgm:constr type="r" for="ch" forName="quadrant2" refType="w" fact="0.5"/>
            <dgm:constr type="rOff" for="ch" forName="quadrant2" refType="w" fact="-0.01"/>
            <dgm:constr type="w" for="ch" forName="quadrant3" refType="w" fact="0.433"/>
            <dgm:constr type="h" for="ch" forName="quadrant3" refType="h" fact="0.433"/>
            <dgm:constr type="t" for="ch" forName="quadrant3" refType="h" fact="0.5"/>
            <dgm:constr type="tOff" for="ch" forName="quadrant3" refType="h" fact="0.01"/>
            <dgm:constr type="r" for="ch" forName="quadrant3" refType="w" fact="0.5"/>
            <dgm:constr type="rOff" for="ch" forName="quadrant3" refType="w" fact="-0.01"/>
            <dgm:constr type="w" for="ch" forName="quadrant4" refType="w" fact="0.433"/>
            <dgm:constr type="h" for="ch" forName="quadrant4" refType="h" fact="0.433"/>
            <dgm:constr type="t" for="ch" forName="quadrant4" refType="h" fact="0.5"/>
            <dgm:constr type="tOff" for="ch" forName="quadrant4" refType="h" fact="0.01"/>
            <dgm:constr type="l" for="ch" forName="quadrant4" refType="w" fact="0.5"/>
            <dgm:constr type="lOff" for="ch" forName="quadrant4" refType="w" fact="0.01"/>
          </dgm:constrLst>
        </dgm:else>
      </dgm:choose>
      <dgm:ruleLst/>
      <dgm:layoutNode name="quadrant1" styleLbl="node1">
        <dgm:varLst>
          <dgm:chMax val="1"/>
          <dgm:bulletEnabled val="1"/>
        </dgm:varLst>
        <dgm:alg type="tx"/>
        <dgm:choose name="Name32">
          <dgm:if name="Name33" func="var" arg="dir" op="equ" val="norm">
            <dgm:shape xmlns:r="http://schemas.openxmlformats.org/officeDocument/2006/relationships" type="pieWedge" r:blip="">
              <dgm:adjLst/>
            </dgm:shape>
          </dgm:if>
          <dgm:else name="Name34">
            <dgm:shape xmlns:r="http://schemas.openxmlformats.org/officeDocument/2006/relationships" rot="90" type="pieWedge" r:blip="">
              <dgm:adjLst/>
            </dgm:shape>
          </dgm:else>
        </dgm:choose>
        <dgm:presOf axis="ch" ptType="node" cnt="1"/>
        <dgm:constrLst/>
        <dgm:ruleLst>
          <dgm:rule type="primFontSz" val="5" fact="NaN" max="NaN"/>
        </dgm:ruleLst>
      </dgm:layoutNode>
      <dgm:layoutNode name="quadrant2" styleLbl="node1">
        <dgm:varLst>
          <dgm:chMax val="1"/>
          <dgm:bulletEnabled val="1"/>
        </dgm:varLst>
        <dgm:alg type="tx"/>
        <dgm:choose name="Name35">
          <dgm:if name="Name36" func="var" arg="dir" op="equ" val="norm">
            <dgm:shape xmlns:r="http://schemas.openxmlformats.org/officeDocument/2006/relationships" rot="90" type="pieWedge" r:blip="">
              <dgm:adjLst/>
            </dgm:shape>
          </dgm:if>
          <dgm:else name="Name37">
            <dgm:shape xmlns:r="http://schemas.openxmlformats.org/officeDocument/2006/relationships" type="pieWedge" r:blip="">
              <dgm:adjLst/>
            </dgm:shape>
          </dgm:else>
        </dgm:choose>
        <dgm:presOf axis="ch" ptType="node" st="2" cnt="1"/>
        <dgm:constrLst/>
        <dgm:ruleLst>
          <dgm:rule type="primFontSz" val="5" fact="NaN" max="NaN"/>
        </dgm:ruleLst>
      </dgm:layoutNode>
      <dgm:layoutNode name="quadrant3" styleLbl="node1">
        <dgm:varLst>
          <dgm:chMax val="1"/>
          <dgm:bulletEnabled val="1"/>
        </dgm:varLst>
        <dgm:alg type="tx"/>
        <dgm:choose name="Name38">
          <dgm:if name="Name39" func="var" arg="dir" op="equ" val="norm">
            <dgm:shape xmlns:r="http://schemas.openxmlformats.org/officeDocument/2006/relationships" rot="180" type="pieWedge" r:blip="">
              <dgm:adjLst/>
            </dgm:shape>
          </dgm:if>
          <dgm:else name="Name40">
            <dgm:shape xmlns:r="http://schemas.openxmlformats.org/officeDocument/2006/relationships" rot="270" type="pieWedge" r:blip="">
              <dgm:adjLst/>
            </dgm:shape>
          </dgm:else>
        </dgm:choose>
        <dgm:presOf axis="ch" ptType="node" st="3" cnt="1"/>
        <dgm:constrLst/>
        <dgm:ruleLst>
          <dgm:rule type="primFontSz" val="5" fact="NaN" max="NaN"/>
        </dgm:ruleLst>
      </dgm:layoutNode>
      <dgm:layoutNode name="quadrant4" styleLbl="node1">
        <dgm:varLst>
          <dgm:chMax val="1"/>
          <dgm:bulletEnabled val="1"/>
        </dgm:varLst>
        <dgm:alg type="tx"/>
        <dgm:choose name="Name41">
          <dgm:if name="Name42" func="var" arg="dir" op="equ" val="norm">
            <dgm:shape xmlns:r="http://schemas.openxmlformats.org/officeDocument/2006/relationships" rot="270" type="pieWedge" r:blip="">
              <dgm:adjLst/>
            </dgm:shape>
          </dgm:if>
          <dgm:else name="Name43">
            <dgm:shape xmlns:r="http://schemas.openxmlformats.org/officeDocument/2006/relationships" rot="180" type="pieWedge" r:blip="">
              <dgm:adjLst/>
            </dgm:shape>
          </dgm:else>
        </dgm:choose>
        <dgm:presOf axis="ch" ptType="node" st="4" cnt="1"/>
        <dgm:constrLst/>
        <dgm:ruleLst>
          <dgm:rule type="primFontSz" val="5" fact="NaN" max="NaN"/>
        </dgm:ruleLst>
      </dgm:layoutNode>
      <dgm:layoutNode name="quadrantPlaceholder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</dgm:layoutNode>
    <dgm:layoutNode name="center1" styleLbl="fgShp">
      <dgm:alg type="sp"/>
      <dgm:choose name="Name44">
        <dgm:if name="Name45" func="var" arg="dir" op="equ" val="norm">
          <dgm:shape xmlns:r="http://schemas.openxmlformats.org/officeDocument/2006/relationships" type="circularArrow" r:blip="" zOrderOff="16">
            <dgm:adjLst/>
          </dgm:shape>
        </dgm:if>
        <dgm:else name="Name46">
          <dgm:shape xmlns:r="http://schemas.openxmlformats.org/officeDocument/2006/relationships" rot="180" type="leftCircularArrow" r:blip="" zOrderOff="16">
            <dgm:adjLst/>
          </dgm:shape>
        </dgm:else>
      </dgm:choose>
      <dgm:presOf/>
      <dgm:constrLst/>
      <dgm:ruleLst/>
    </dgm:layoutNode>
    <dgm:layoutNode name="center2" styleLbl="fgShp">
      <dgm:alg type="sp"/>
      <dgm:choose name="Name47">
        <dgm:if name="Name48" func="var" arg="dir" op="equ" val="norm">
          <dgm:shape xmlns:r="http://schemas.openxmlformats.org/officeDocument/2006/relationships" rot="180" type="circularArrow" r:blip="" zOrderOff="16">
            <dgm:adjLst/>
          </dgm:shape>
        </dgm:if>
        <dgm:else name="Name49">
          <dgm:shape xmlns:r="http://schemas.openxmlformats.org/officeDocument/2006/relationships" type="leftCircularArrow" r:blip="" zOrderOff="16">
            <dgm:adjLst/>
          </dgm:shape>
        </dgm:else>
      </dgm:choose>
      <dgm:presOf/>
      <dgm:constrLst/>
      <dgm:ruleLst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3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37030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05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2</cp:revision>
  <dcterms:created xsi:type="dcterms:W3CDTF">2019-02-07T10:41:25Z</dcterms:created>
  <dcterms:modified xsi:type="dcterms:W3CDTF">2019-02-07T11:07:38Z</dcterms:modified>
</cp:coreProperties>
</file>