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587-969F-4011-A7CB-33F8ECB04AFE}" type="datetimeFigureOut">
              <a:rPr lang="hu-HU" smtClean="0"/>
              <a:t>2014.09.28.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FE26-36D8-4220-B657-D906D86117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917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587-969F-4011-A7CB-33F8ECB04AFE}" type="datetimeFigureOut">
              <a:rPr lang="hu-HU" smtClean="0"/>
              <a:t>2014.09.28.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FE26-36D8-4220-B657-D906D86117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75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587-969F-4011-A7CB-33F8ECB04AFE}" type="datetimeFigureOut">
              <a:rPr lang="hu-HU" smtClean="0"/>
              <a:t>2014.09.28.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FE26-36D8-4220-B657-D906D86117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041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449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587-969F-4011-A7CB-33F8ECB04AFE}" type="datetimeFigureOut">
              <a:rPr lang="hu-HU" smtClean="0"/>
              <a:t>2014.09.28.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FE26-36D8-4220-B657-D906D86117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396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587-969F-4011-A7CB-33F8ECB04AFE}" type="datetimeFigureOut">
              <a:rPr lang="hu-HU" smtClean="0"/>
              <a:t>2014.09.28.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FE26-36D8-4220-B657-D906D86117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22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587-969F-4011-A7CB-33F8ECB04AFE}" type="datetimeFigureOut">
              <a:rPr lang="hu-HU" smtClean="0"/>
              <a:t>2014.09.28.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FE26-36D8-4220-B657-D906D86117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43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587-969F-4011-A7CB-33F8ECB04AFE}" type="datetimeFigureOut">
              <a:rPr lang="hu-HU" smtClean="0"/>
              <a:t>2014.09.28.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FE26-36D8-4220-B657-D906D86117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290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587-969F-4011-A7CB-33F8ECB04AFE}" type="datetimeFigureOut">
              <a:rPr lang="hu-HU" smtClean="0"/>
              <a:t>2014.09.28.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FE26-36D8-4220-B657-D906D86117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3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587-969F-4011-A7CB-33F8ECB04AFE}" type="datetimeFigureOut">
              <a:rPr lang="hu-HU" smtClean="0"/>
              <a:t>2014.09.28.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FE26-36D8-4220-B657-D906D86117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1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587-969F-4011-A7CB-33F8ECB04AFE}" type="datetimeFigureOut">
              <a:rPr lang="hu-HU" smtClean="0"/>
              <a:t>2014.09.28.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FE26-36D8-4220-B657-D906D86117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24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1587-969F-4011-A7CB-33F8ECB04AFE}" type="datetimeFigureOut">
              <a:rPr lang="hu-HU" smtClean="0"/>
              <a:t>2014.09.28.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FE26-36D8-4220-B657-D906D86117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018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1587-969F-4011-A7CB-33F8ECB04AFE}" type="datetimeFigureOut">
              <a:rPr lang="hu-HU" smtClean="0"/>
              <a:t>2014.09.28.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1FE26-36D8-4220-B657-D906D86117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063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0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</p:spPr>
        <p:txBody>
          <a:bodyPr/>
          <a:lstStyle/>
          <a:p>
            <a:fld id="{79ACB4D8-00E7-AA4D-920B-9AA0D23C77A3}" type="slidenum">
              <a:rPr lang="en-US"/>
              <a:pPr/>
              <a:t>2</a:t>
            </a:fld>
            <a:endParaRPr lang="en-US"/>
          </a:p>
        </p:txBody>
      </p:sp>
      <p:sp>
        <p:nvSpPr>
          <p:cNvPr id="6186" name="Text Box 1034"/>
          <p:cNvSpPr txBox="1">
            <a:spLocks noChangeArrowheads="1"/>
          </p:cNvSpPr>
          <p:nvPr/>
        </p:nvSpPr>
        <p:spPr bwMode="auto">
          <a:xfrm>
            <a:off x="971600" y="1556791"/>
            <a:ext cx="70567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 dirty="0" smtClean="0">
                <a:latin typeface="Courier New" pitchFamily="-65" charset="0"/>
              </a:rPr>
              <a:t>Black text </a:t>
            </a:r>
            <a:r>
              <a:rPr lang="hu-HU" b="1" dirty="0" err="1" smtClean="0">
                <a:latin typeface="Courier New" pitchFamily="-65" charset="0"/>
              </a:rPr>
              <a:t>which</a:t>
            </a:r>
            <a:r>
              <a:rPr lang="hu-HU" b="1" dirty="0" smtClean="0">
                <a:latin typeface="Courier New" pitchFamily="-65" charset="0"/>
              </a:rPr>
              <a:t> </a:t>
            </a:r>
            <a:r>
              <a:rPr lang="hu-HU" b="1" dirty="0" err="1" smtClean="0">
                <a:latin typeface="Courier New" pitchFamily="-65" charset="0"/>
              </a:rPr>
              <a:t>was</a:t>
            </a:r>
            <a:r>
              <a:rPr lang="hu-HU" b="1" dirty="0" smtClean="0">
                <a:latin typeface="Courier New" pitchFamily="-65" charset="0"/>
              </a:rPr>
              <a:t> </a:t>
            </a:r>
            <a:r>
              <a:rPr lang="hu-HU" b="1" dirty="0" err="1" smtClean="0">
                <a:latin typeface="Courier New" pitchFamily="-65" charset="0"/>
              </a:rPr>
              <a:t>imported</a:t>
            </a:r>
            <a:r>
              <a:rPr lang="hu-HU" b="1" dirty="0" smtClean="0">
                <a:latin typeface="Courier New" pitchFamily="-65" charset="0"/>
              </a:rPr>
              <a:t> </a:t>
            </a:r>
            <a:r>
              <a:rPr lang="hu-HU" b="1" dirty="0" err="1" smtClean="0">
                <a:latin typeface="Courier New" pitchFamily="-65" charset="0"/>
              </a:rPr>
              <a:t>as</a:t>
            </a:r>
            <a:r>
              <a:rPr lang="hu-HU" b="1" dirty="0" smtClean="0">
                <a:latin typeface="Courier New" pitchFamily="-65" charset="0"/>
              </a:rPr>
              <a:t> </a:t>
            </a:r>
            <a:r>
              <a:rPr lang="hu-HU" b="1" dirty="0" err="1" smtClean="0">
                <a:latin typeface="Courier New" pitchFamily="-65" charset="0"/>
              </a:rPr>
              <a:t>white</a:t>
            </a:r>
            <a:r>
              <a:rPr lang="hu-HU" b="1" dirty="0" smtClean="0">
                <a:latin typeface="Courier New" pitchFamily="-65" charset="0"/>
              </a:rPr>
              <a:t>.</a:t>
            </a:r>
            <a:endParaRPr lang="en-US" b="1" baseline="-25000" dirty="0">
              <a:latin typeface="Courier New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0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Diavetítés a képernyőre (4:3 oldalarány)</PresentationFormat>
  <Paragraphs>2</Paragraphs>
  <Slides>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3" baseType="lpstr">
      <vt:lpstr>Office-téma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zolnai</dc:creator>
  <cp:lastModifiedBy>zolnai</cp:lastModifiedBy>
  <cp:revision>1</cp:revision>
  <dcterms:created xsi:type="dcterms:W3CDTF">2014-09-28T19:21:53Z</dcterms:created>
  <dcterms:modified xsi:type="dcterms:W3CDTF">2014-09-28T19:22:21Z</dcterms:modified>
</cp:coreProperties>
</file>