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0749-3832-4E1E-A31D-809AE5590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11317-C6D4-430F-B652-605DE22A8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F8AD9-41CF-41DE-8780-4B6F1CB0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DE5C-B6C7-455B-888B-5ADCE22B4D01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88CBE-3AD7-437A-A038-8246EAD9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1BF8-56E0-4D08-9489-B3E76C3E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ABD8-0737-4948-9247-1ACA2FD0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2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FB245-912A-4C11-8DA8-273BED41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AD708-91A3-47B2-A298-FDC561E29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9547F-A061-4398-BCF2-0C2FBFEE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DE5C-B6C7-455B-888B-5ADCE22B4D01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5E8CE-8C65-4C8C-BD13-8BC6947D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918CA-E1AF-487D-AB05-66DF9859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ABD8-0737-4948-9247-1ACA2FD0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2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6A736E-027A-4A0A-BE63-600AB491B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56F55-F313-4C8F-B527-F7748EE40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7FD13-13F8-4BD8-A3D0-FD0ABB32F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DE5C-B6C7-455B-888B-5ADCE22B4D01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9CC48-6E7E-48A8-AA49-F948AFA5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E649F-9549-4CDA-BCD4-78B76F50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ABD8-0737-4948-9247-1ACA2FD0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0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27DA-B0FE-4172-9AE3-CF6F368B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CEC7F-4F26-438F-BCEC-19018F5E4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353AA-D121-4070-A927-B3D5B9A9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DE5C-B6C7-455B-888B-5ADCE22B4D01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DC5B1-1DD0-4A94-A75B-1AA2969A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0F2FC-C9A7-40E7-9AEB-A4DD484A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ABD8-0737-4948-9247-1ACA2FD0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4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71A6-8F0C-49A8-8934-FAF43C5A4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60A81-F3C5-4143-A168-984667AB6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DDADB-1743-47C8-AE08-99A741BBC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DE5C-B6C7-455B-888B-5ADCE22B4D01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F1157-FFE3-46FF-AB1C-34B411253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66FE5-1E76-4DF6-A056-5CF3528C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ABD8-0737-4948-9247-1ACA2FD0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9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4DA8D-8A7B-4169-96B6-FBA7F489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C9B14-D9C9-4BE1-B42F-9B9A78122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27E59-13AC-4874-B989-97580AFCE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1BB39-94D2-4009-BE69-21C247326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DE5C-B6C7-455B-888B-5ADCE22B4D01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984BC-8640-4803-B7BE-BEFA9732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3E4BB-EC25-47A5-873B-4FFA0086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ABD8-0737-4948-9247-1ACA2FD0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0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F13B9-C91B-4216-AC61-6B52D90C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7144E-CFFB-4020-AED0-D760CD7D1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00224-C3F5-4B31-A971-315737647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55F76-716B-4222-8D9C-78AB2D38E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9813F-301B-41A7-A39B-8BF3569585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BB0B02-026B-4890-8C40-56058A92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DE5C-B6C7-455B-888B-5ADCE22B4D01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DE614-BE2B-4E96-8616-3DB37E829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65F48-202C-45AC-ABE7-600D0373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ABD8-0737-4948-9247-1ACA2FD0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6948-F928-4956-8A7D-5E7A4B96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EA5D24-D952-4233-B681-65E61601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DE5C-B6C7-455B-888B-5ADCE22B4D01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F0968-5388-40FC-AD01-B1388D891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FCD3D-09F7-4D51-8417-F04595E4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ABD8-0737-4948-9247-1ACA2FD0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7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37E6C1-2815-4C51-BC8D-A9EB94BA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DE5C-B6C7-455B-888B-5ADCE22B4D01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E3D45-3EB5-46DF-8C28-51E86538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A5A3C-4814-4DB9-9C6B-7B078FD8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ABD8-0737-4948-9247-1ACA2FD0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3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FDEE-55AF-40FE-AF99-7035E5A5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93FC1-BEEA-4D9A-848B-EC32BAB71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88FA2-C039-4A12-AAA7-2B3279AF3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B7DD7-CF0F-45A3-836F-EF76E75BB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DE5C-B6C7-455B-888B-5ADCE22B4D01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3BB83-C9D4-4D29-9D17-5A03CADC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3D9F7-B5BD-4941-A172-B2F51CA3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ABD8-0737-4948-9247-1ACA2FD0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0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7C6C-14FD-484C-81CC-D96E3AB1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65BE0-79B1-4683-8754-8A852329C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F2816-55F6-4770-86A5-A96F47A71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E7672-913E-450D-8392-69EA5FAD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DE5C-B6C7-455B-888B-5ADCE22B4D01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3AA78-5A06-4D9A-AD8E-0275F40F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A9BC2-C237-457B-B8BD-59581899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ABD8-0737-4948-9247-1ACA2FD0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2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3E8B6F-5A39-4310-A385-F4F67072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A3A0B-F4C8-40E4-ACEE-80A0D6C83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28030-D200-4EA3-85B3-0D8E8A29B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7DE5C-B6C7-455B-888B-5ADCE22B4D01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19752-F27B-4ADC-9B2F-9B04AEE60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5DDE9-3372-4FAF-B042-3A7864C4E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0ABD8-0737-4948-9247-1ACA2FD0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9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breoffice.org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C76A1AE-E5D7-4599-BDD8-140310FCA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05243"/>
            <a:ext cx="9144000" cy="37525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hyperlink</a:t>
            </a:r>
            <a:r>
              <a:rPr lang="hu-HU" sz="4000" b="1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4000" b="1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color</a:t>
            </a:r>
            <a:r>
              <a:rPr lang="hu-HU" sz="4000" b="1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1</a:t>
            </a:r>
            <a:endParaRPr lang="hu-HU" sz="40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hyperlink</a:t>
            </a:r>
            <a:r>
              <a:rPr lang="hu-HU" sz="4000" b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4000" b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color</a:t>
            </a:r>
            <a:r>
              <a:rPr lang="hu-HU" sz="4000" b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2</a:t>
            </a:r>
          </a:p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hyperlink</a:t>
            </a:r>
            <a:r>
              <a:rPr lang="hu-HU" sz="4000" b="1" dirty="0">
                <a:solidFill>
                  <a:schemeClr val="accent6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color</a:t>
            </a:r>
            <a:r>
              <a:rPr lang="hu-HU" sz="4000" b="1" dirty="0">
                <a:solidFill>
                  <a:schemeClr val="accent6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3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53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fejleszto</dc:creator>
  <cp:lastModifiedBy>fejleszto</cp:lastModifiedBy>
  <cp:revision>2</cp:revision>
  <dcterms:created xsi:type="dcterms:W3CDTF">2021-03-12T07:44:29Z</dcterms:created>
  <dcterms:modified xsi:type="dcterms:W3CDTF">2021-03-12T07:54:06Z</dcterms:modified>
</cp:coreProperties>
</file>