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x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xx" sz="1800" spc="-1" strike="noStrike">
                <a:latin typeface="Arial"/>
              </a:rPr>
              <a:t>Click to edit the title text format</a:t>
            </a:r>
            <a:endParaRPr b="0" lang="zxx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Click to edit the outline text format</a:t>
            </a:r>
            <a:endParaRPr b="0" lang="zxx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1800" spc="-1" strike="noStrike">
                <a:latin typeface="Arial"/>
              </a:rPr>
              <a:t>Second Outline Level</a:t>
            </a:r>
            <a:endParaRPr b="0" lang="zxx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Third Outline Level</a:t>
            </a:r>
            <a:endParaRPr b="0" lang="zxx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xx" sz="1800" spc="-1" strike="noStrike">
                <a:latin typeface="Arial"/>
              </a:rPr>
              <a:t>Fourth Outline Level</a:t>
            </a:r>
            <a:endParaRPr b="0" lang="zxx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Fifth Outline Level</a:t>
            </a:r>
            <a:endParaRPr b="0" lang="zxx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Sixth Outline Level</a:t>
            </a:r>
            <a:endParaRPr b="0" lang="zxx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xx" sz="1800" spc="-1" strike="noStrike">
                <a:latin typeface="Arial"/>
              </a:rPr>
              <a:t>Seventh Outline Level</a:t>
            </a:r>
            <a:endParaRPr b="0" lang="zxx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540160" y="762120"/>
            <a:ext cx="1167480" cy="6847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 rot="10800000">
            <a:off x="2960280" y="1448640"/>
            <a:ext cx="329040" cy="5832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LibreOffice/6.0.3.2$Linux_X86_64 LibreOffice_project/00m0$Build-2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2015-06-11T05:21:03Z</dcterms:created>
  <dc:creator>admin</dc:creator>
  <dc:description/>
  <dc:language>en-CA</dc:language>
  <cp:lastModifiedBy/>
  <dcterms:modified xsi:type="dcterms:W3CDTF">2018-08-01T13:24:30Z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