
<file path=[Content_Types].xml><?xml version="1.0" encoding="utf-8"?>
<Types xmlns="http://schemas.openxmlformats.org/package/2006/content-types">
  <Default Extension="png" ContentType="image/png"/>
  <Default Extension="xen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DellMetadataFile" Type="http://schemas.dell.com/ddp/2016/relationships/metadataFile" Target="docProps/metadata.xml"/><Relationship Id="rDellEncryptedDoc" Type="http://schemas.dell.com/ddp/2016/relationships/xenFile" Target="ddp/ddpfile.xen"/><Relationship Id="rDellHmacFile" Type="http://schemas.dell.com/ddp/2016/relationships/hmacFile" Target="docProps/hmac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D464C-6211-49A5-8FC2-1483ECBE5825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C9A16-ED08-40BB-8D95-67A10DB9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9A16-ED08-40BB-8D95-67A10DB9B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3D9B-4767-4019-BF0C-8CA907F220F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8DF2-EEE1-4834-8922-CACAF00520EB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2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037-709E-4481-8C2A-BDC9FF0837E3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95E8-6583-462F-80D7-DB33FD63ECFE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38B9-FC4A-4765-913C-6D0723DEBEAC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83EE-E73C-44F0-8C75-445059BF960E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1C5D-ED9D-4DD3-97FB-80420B82E9B8}" type="datetime1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B832-02C4-4806-AEBB-230029D22057}" type="datetime1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902-E99A-4AD1-865B-DF6A4F90E21B}" type="datetime1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9AF9-BE9C-4DD6-BB5C-E9A4E7452D22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9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C610-2F21-476B-B5C1-0CCFF1FF0E07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F167-A43B-49B4-8E49-C750A7C0E469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C040-30E2-4EA9-B679-5EAF59E3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 lIns="0" rIns="0">
            <a:norm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lIns="0" rIns="0" anchor="ctr" anchorCtr="0">
            <a:normAutofit/>
          </a:bodyPr>
          <a:lstStyle/>
          <a:p>
            <a:pPr marL="0" indent="0">
              <a:buNone/>
            </a:pPr>
            <a:r>
              <a:rPr lang="en-US" sz="1000" dirty="0" smtClean="0"/>
              <a:t>Test</a:t>
            </a:r>
            <a:endParaRPr lang="en-US" sz="1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918"/>
            <a:ext cx="1188720" cy="1188720"/>
          </a:xfrm>
          <a:prstGeom prst="rect">
            <a:avLst/>
          </a:prstGeom>
        </p:spPr>
      </p:pic>
      <p:sp>
        <p:nvSpPr>
          <p:cNvPr id="6" name="Footer Placeholder 6"/>
          <p:cNvSpPr>
            <a:spLocks noGrp="1"/>
          </p:cNvSpPr>
          <p:nvPr/>
        </p:nvSpPr>
        <p:spPr>
          <a:xfrm>
            <a:off x="3124200" y="64037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link="rId3"/>
          <a:stretch>
            <a:fillRect/>
          </a:stretch>
        </p:blipFill>
        <p:spPr>
          <a:xfrm>
            <a:off x="12700" y="12700"/>
            <a:ext cx="12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3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 lIns="0" rIns="0">
            <a:norm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 noChangeAspect="1"/>
          </p:cNvSpPr>
          <p:nvPr>
            <p:ph idx="1"/>
          </p:nvPr>
        </p:nvSpPr>
        <p:spPr>
          <a:xfrm>
            <a:off x="457200" y="1828800"/>
            <a:ext cx="8229600" cy="2895600"/>
          </a:xfrm>
        </p:spPr>
        <p:txBody>
          <a:bodyPr lIns="0" rIns="0" anchor="ctr" anchorCtr="1"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Test</a:t>
            </a:r>
            <a:endParaRPr lang="en-US" sz="1800" dirty="0"/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463296" y="4876800"/>
            <a:ext cx="8223504" cy="1447800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2" y="228918"/>
            <a:ext cx="1188720" cy="1188720"/>
          </a:xfrm>
          <a:prstGeom prst="rect">
            <a:avLst/>
          </a:prstGeom>
        </p:spPr>
      </p:pic>
      <p:sp>
        <p:nvSpPr>
          <p:cNvPr id="6" name="Footer Placeholder 6"/>
          <p:cNvSpPr>
            <a:spLocks noGrp="1"/>
          </p:cNvSpPr>
          <p:nvPr/>
        </p:nvSpPr>
        <p:spPr>
          <a:xfrm>
            <a:off x="3124200" y="64037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curelifecyclemarker xmlns="http://schemas.microsoft.com/Dell/SecureLifecycle">
  <isprotected>protected</isprotected>
</securelifecyclemarker>
</file>

<file path=customXml/itemProps1.xml><?xml version="1.0" encoding="utf-8"?>
<ds:datastoreItem xmlns:ds="http://schemas.openxmlformats.org/officeDocument/2006/customXml" ds:itemID="{3002795C-5FE7-42D8-B54F-878558BED08A}">
  <ds:schemaRefs>
    <ds:schemaRef ds:uri="http://schemas.microsoft.com/Dell/SecureLifecycl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Test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2018-02-23T22:02:55Z</dcterms:created>
  <dcterms:modified xsi:type="dcterms:W3CDTF">2018-02-23T22:03:00Z</dcterms:modified>
  <cp:contentStatus/>
</cp:coreProperties>
</file>

<file path=docProps/hmac.xml><?xml version="1.0" encoding="utf-8"?>
<hmacs version="2" key="ab64fc73-48e2-4b93-aab2-0a442a93d918">
  <hmac file="content" type="sha256">Awlbh0TaBWA8cCg4msYIvcE3S2Qx0jswoCXMfBvV2v8=</hmac>
  <hmac file="ddpfile" type="sha256">m+C6WTJaan5xPC22MsZpfLdlBbpCuGBVLWn09uJ4ggo=</hmac>
  <hmac file="metadata" type="sha256">ghJ2j6JIpXtXXQdfir+IhK5bGtWqooj16JeiGT2oaKM=</hmac>
</hmacs>
</file>

<file path=docProps/metadata.xml><?xml version="1.0" encoding="utf-8"?>
<items version="1">
  <item>
    <key>watermark</key>
    <value>false</value>
  </item>
</items>
</file>