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2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3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1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9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19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18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5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A040-80E1-4EB7-B5B4-CBBF05862901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279E-552F-4524-8A1E-317119994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5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05273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>
              <a:buFont typeface="Wingdings" pitchFamily="2" charset="2"/>
              <a:buChar char="q"/>
            </a:pPr>
            <a:r>
              <a:rPr lang="en-US" dirty="0" smtClean="0"/>
              <a:t>Margin</a:t>
            </a:r>
          </a:p>
          <a:p>
            <a:pPr marL="360000" indent="-360000">
              <a:buFont typeface="Wingdings" pitchFamily="2" charset="2"/>
              <a:buChar char="q"/>
            </a:pPr>
            <a:r>
              <a:rPr lang="en-US" dirty="0" smtClean="0"/>
              <a:t>indentation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08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synerzip</dc:creator>
  <cp:lastModifiedBy>synerzip</cp:lastModifiedBy>
  <cp:revision>1</cp:revision>
  <dcterms:created xsi:type="dcterms:W3CDTF">2015-03-25T12:39:36Z</dcterms:created>
  <dcterms:modified xsi:type="dcterms:W3CDTF">2015-03-25T12:41:09Z</dcterms:modified>
</cp:coreProperties>
</file>