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custShowLst>
    <p:custShow name="First" id="0">
      <p:sldLst>
        <p:sld r:id="rId2"/>
      </p:sldLst>
    </p:custShow>
    <p:custShow name="Second" id="1">
      <p:sldLst>
        <p:sld r:id="rId3"/>
      </p:sldLst>
    </p:custShow>
    <p:custShow name="Third" id="2">
      <p:sldLst>
        <p:sld r:id="rId4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9139-5F3B-44CC-99DF-E953F5338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B8792-6023-4732-ABCD-6020CC50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E6D7-46CA-4260-B2EC-8B6F03AF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16E5-5BB0-4017-B639-7DE8E4A2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AF6B-DEDC-4254-8D1C-95168F57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7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DF72-461F-45F1-AAD5-7357B3CF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C4A36-0E6B-4C4C-858C-E6F7411E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157B-6DB9-40DE-A654-7E665A84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239C-8ECB-4B67-AE7C-103798D5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C7C7-CDC8-42E3-9DF3-0EC5D460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7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824D6-D7EF-41C1-971A-0355EB682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90D54-4D4E-4169-9DF8-13EEBC6B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1F3D-8639-4EBA-A9FC-69FACC8B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D9B8-F658-49BA-9F6C-FD27B19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EBC7-AA20-4032-9D17-F0B5A8CA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7E0A-F851-41B6-B691-53C6E7B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24B-99F9-4C93-A1EE-55F91597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E9D0-6C3B-457A-8403-95FEA164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0530-3673-4031-A408-0B8A0E06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DAC8-2D39-4A0C-8D54-CA4900C5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52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73B5-79A5-4D89-9C3F-CAEA921D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3444-D7FE-4F81-A379-21B2895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EEF0-B4FB-4833-AE14-9268D8B5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4B6B-FFAB-43DB-9F71-48F1584C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8051-9204-4A73-BD91-D6806A54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5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FA69-75E8-4419-A1AC-6E77A853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E66B-12F6-41C8-89E2-33052A0A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A32BF-C1A1-4BDA-8844-10BFD918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ED35-255D-49F2-B8E2-075523A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04F0-6157-4142-A30D-083A77C7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41D58-8F8D-46F1-97A1-5ADBC2EE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19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EAC1-5D5C-412B-B994-3C5CD4A9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1E8C-8AFA-4B0C-8A83-A00123FD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093-7CF0-41F6-85E9-12C23ED6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3D2BF-6D65-45E5-B5D2-0B8924AFA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E7A49-F808-46E1-AEAF-2D0AB3C68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4219-342B-425B-BF6C-A3B0CE28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7688E-8060-4F4B-BE02-1F8294A2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36349-4911-4E95-91C2-032B76A1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0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D402-5B1C-4D5E-9373-EDAE077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3208B-C260-4ED3-826E-DA2FD700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D4739-FB81-4216-95FD-3096709B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9CFC9-AFF0-4D55-8797-2041C773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9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462FE-55EE-4CEA-B6C7-67DCC3FA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DEA11-26F1-4E61-B54F-5A207B9E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FD2A0-EF16-47FE-AA7E-2C49A8CA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798C-0E5D-491E-9EF9-1CE41A01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5F13-AAF8-4248-BC53-44979927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36A9F-BCD7-4016-B21A-C8F7E0E1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D799-2CE5-4A88-A47B-7A3C37CD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D376-6E60-4037-B87D-ABA4A3E3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FF5DC-E0DB-4974-8319-DD6EA0E9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2242-7BA4-4E1A-AA4C-41A13127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312E0-0639-4820-A609-16FD0050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8791-D036-4E33-9DA1-31F9E374E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82EB-3B82-4A8A-AC1D-EEEA1A56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48FD3-7F80-49D1-BF83-8D50BF37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C97FA-4D69-4E44-BCD9-CD7B0549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2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D816C-6C34-49C2-A4EA-B25B7163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8D48-2667-411C-AE05-798024BA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04D9-E628-4CE2-A655-681874232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9779-43AF-4DE2-9B37-86E27DB31C6B}" type="datetimeFigureOut">
              <a:rPr lang="hu-HU" smtClean="0"/>
              <a:t>2021. 06. 14.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18C0-2F83-4C00-BC1F-8497E1F4F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0199-4213-47B0-A19F-7DDD901A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9616-E469-4434-A59A-3AD3A89ECF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93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2121-0B8C-4BD1-8B1B-3F26734F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F9911-3470-462D-B80A-3A33BA141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2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02A5-D9B5-4AB2-83B1-58FC73D8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590D-E7DB-449D-AC3D-727F8F0B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45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A4F-8C90-4BB7-8F00-CAE09888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734C-CFB6-48CE-B708-6E678C62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39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</vt:lpstr>
      <vt:lpstr>2</vt:lpstr>
      <vt:lpstr>3</vt:lpstr>
      <vt:lpstr>First</vt:lpstr>
      <vt:lpstr>Second</vt:lpstr>
      <vt:lpstr>Third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fejleszto</dc:creator>
  <cp:lastModifiedBy>fejleszto</cp:lastModifiedBy>
  <cp:revision>1</cp:revision>
  <dcterms:created xsi:type="dcterms:W3CDTF">2021-06-14T12:31:55Z</dcterms:created>
  <dcterms:modified xsi:type="dcterms:W3CDTF">2021-06-14T12:33:50Z</dcterms:modified>
</cp:coreProperties>
</file>