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BB44D-1840-4D4D-89D8-CD303F2649CA}"/>
              </a:ext>
            </a:extLst>
          </p:cNvPr>
          <p:cNvSpPr txBox="1"/>
          <p:nvPr/>
        </p:nvSpPr>
        <p:spPr>
          <a:xfrm>
            <a:off x="1440000" y="1440000"/>
            <a:ext cx="4320000" cy="2160000"/>
          </a:xfrm>
          <a:prstGeom prst="rect">
            <a:avLst/>
          </a:prstGeom>
          <a:noFill/>
        </p:spPr>
        <p:txBody>
          <a:bodyPr wrap="square" rtlCol="0">
            <a:prstTxWarp prst="textCurveDown">
              <a:avLst>
                <a:gd name="adj" fmla="val 56338"/>
              </a:avLst>
            </a:prstTxWarp>
            <a:spAutoFit/>
            <a:scene3d>
              <a:camera prst="orthographicFront">
                <a:rot lat="1200000" lon="19800000" rev="0"/>
              </a:camera>
              <a:lightRig rig="morning" dir="t">
                <a:rot lat="0" lon="0" rev="7200000"/>
              </a:lightRig>
            </a:scene3d>
            <a:sp3d extrusionH="342900" contourW="12700">
              <a:bevelT w="114300" h="38100" prst="softRound"/>
              <a:bevelB h="152400"/>
              <a:extrusionClr>
                <a:srgbClr val="990000"/>
              </a:extrusionClr>
              <a:contourClr>
                <a:srgbClr val="009876"/>
              </a:contourClr>
            </a:sp3d>
          </a:bodyPr>
          <a:lstStyle/>
          <a:p>
            <a:r>
              <a:rPr lang="en-US">
                <a:solidFill>
                  <a:srgbClr val="FFFF00"/>
                </a:solidFill>
                <a:latin typeface="Arial Black" panose="020B0A04020102020204" pitchFamily="34" charset="0"/>
              </a:rPr>
              <a:t>WordArt</a:t>
            </a: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12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6</cp:revision>
  <dcterms:created xsi:type="dcterms:W3CDTF">2021-03-08T21:17:23Z</dcterms:created>
  <dcterms:modified xsi:type="dcterms:W3CDTF">2021-03-08T23:20:00Z</dcterms:modified>
</cp:coreProperties>
</file>