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05DC0-0093-119B-5D08-9B3440735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9E0F9F-8D43-7316-962F-21E316DB4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39D1F-69F2-5135-FABD-EA9C68F53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F1114-D987-42B9-AC7B-90761B89A69A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3DB04-9D91-9AE4-4E0A-494A7BA46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BE9C3-622C-27C7-11C6-8416DDA38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53F8-C698-485E-8E5F-39E82FB0C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B1411-A80E-C468-3A71-EF2BFC4FD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72A3A7-5026-6FD2-272B-5B8F288F4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EA6F3-FA09-B398-96B2-EBA3F7850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F1114-D987-42B9-AC7B-90761B89A69A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EA891-4E65-849F-2FD9-FFE6C4F5C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9C49E-787B-F801-3AD1-0F121543F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53F8-C698-485E-8E5F-39E82FB0C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91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715D95-C8A3-8C17-89E3-0AEF40FE40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A50F2A-54F2-AEED-0421-00BF8428D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8E088-BF7F-1E89-EA2C-4CF51D162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F1114-D987-42B9-AC7B-90761B89A69A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0A2D3-4D1F-4765-D958-1D74D5CE1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237DF-0F5E-F4C3-B9A7-C460FB63C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53F8-C698-485E-8E5F-39E82FB0C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08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FEDCA-4183-BA82-D685-6D732300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42BBE-CB64-660C-96CF-9F352DC39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D8D5F-3CBE-BD9B-A93E-94F7F26A0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F1114-D987-42B9-AC7B-90761B89A69A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FFDDD-2819-FE3B-1CA7-152DC7F6A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63949-5F4B-5D87-912C-DE05942C0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53F8-C698-485E-8E5F-39E82FB0C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33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ACE39-6323-9935-A1A7-4B1F87B5B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77BC2-0FA3-F078-DB97-F3F9A618A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A6217-27B4-12B4-C55C-9BB923E26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F1114-D987-42B9-AC7B-90761B89A69A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8642D-D794-4816-1895-C17189275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BC0C5-6DBA-FD6B-1A74-A79159C1E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53F8-C698-485E-8E5F-39E82FB0C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30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51271-A7BD-848B-A37E-91155597C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84A75-B6E8-EFFD-9736-CB553AAC2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4207F-1588-119B-5182-768B1312F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67640-61C1-5C56-091D-A8CE8F552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F1114-D987-42B9-AC7B-90761B89A69A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D4A41-EE33-2A8B-301E-291621114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F67B2-F13E-48E7-37B9-DC97B6A3A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53F8-C698-485E-8E5F-39E82FB0C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07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28332-F00F-1673-33FE-0763F1A71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64BB8-0B91-009C-ED53-FDFEC10BA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19C4E-B44C-F36C-F987-45605B730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1C5F94-65DB-901D-E8E3-BD8D2BBAA1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6DBD77-8532-B632-B712-5EDA5CD6FE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DD8690-2AC0-3380-EBC7-105E2AB8F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F1114-D987-42B9-AC7B-90761B89A69A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BE1F7D-EF04-C4DD-82D4-B6BBB6FA5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6F1D84-155D-D06E-D07C-679428DBB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53F8-C698-485E-8E5F-39E82FB0C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09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FD34D-4E89-1472-0FB1-44C01B6B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98FAF-CE13-0C9E-C87E-6D84C18AF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F1114-D987-42B9-AC7B-90761B89A69A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314EBE-E0EF-C953-D76E-17981720C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50189-6F09-4412-89F2-B06E9410F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53F8-C698-485E-8E5F-39E82FB0C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9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A661AA-871F-A427-6E8C-59B571796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F1114-D987-42B9-AC7B-90761B89A69A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9123BC-0C8B-70F0-B28E-C7CEF2B9E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05E95-A7DD-4191-8A1D-CDEDF6B84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53F8-C698-485E-8E5F-39E82FB0C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82040-8AC4-07AF-1AEE-DD428EDC6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363D1-333A-5DD2-3A49-F26DA110A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C7562-2DCC-9C3F-BDE5-4182A4A4D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F36C16-ABAF-3DD7-0C80-19CF58EA0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F1114-D987-42B9-AC7B-90761B89A69A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1F7C4-C59C-11FF-D96A-19C67F189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D2A76-590E-0A90-AA56-996D13E0A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53F8-C698-485E-8E5F-39E82FB0C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67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36965-98B6-CA10-4892-18F6E6012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5C608E-F772-65D8-B7D9-215FF6DCD3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A6628-2814-0E75-5307-785F9C160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52B1A-19F7-64C0-2862-292B933C9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F1114-D987-42B9-AC7B-90761B89A69A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BBCBA-2ACB-59A4-9FE9-50F0F2884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B6628-B4BE-CDD5-8E16-0A2AAB641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53F8-C698-485E-8E5F-39E82FB0C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2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11A6EB-5C7F-C584-263C-EA8A60319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AC9C3-29D3-F2E6-AC95-E63EBD358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3DA38-F572-73A5-D6B6-0AE4167CF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0F1114-D987-42B9-AC7B-90761B89A69A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5194F-6134-B30A-C977-C9518A7EAF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9B6BF-F148-6186-15BD-6F291245E3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2053F8-C698-485E-8E5F-39E82FB0C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36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CF501C5-1B41-FF65-26C5-1335DA0EF3E4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rot="16200000" flipH="1">
            <a:off x="4788764" y="1292439"/>
            <a:ext cx="2179467" cy="3784849"/>
          </a:xfrm>
          <a:prstGeom prst="bentConnector5">
            <a:avLst>
              <a:gd name="adj1" fmla="val -10489"/>
              <a:gd name="adj2" fmla="val 50000"/>
              <a:gd name="adj3" fmla="val 11048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5E7494F-AC2A-E03D-1C00-731BD1C87607}"/>
              </a:ext>
            </a:extLst>
          </p:cNvPr>
          <p:cNvSpPr/>
          <p:nvPr/>
        </p:nvSpPr>
        <p:spPr>
          <a:xfrm>
            <a:off x="3391270" y="2095130"/>
            <a:ext cx="1189608" cy="9854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A9707B-685D-29B5-6260-0C11071454B6}"/>
              </a:ext>
            </a:extLst>
          </p:cNvPr>
          <p:cNvSpPr/>
          <p:nvPr/>
        </p:nvSpPr>
        <p:spPr>
          <a:xfrm>
            <a:off x="7176119" y="3289176"/>
            <a:ext cx="1189608" cy="9854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46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</cp:revision>
  <dcterms:created xsi:type="dcterms:W3CDTF">2024-07-05T05:33:03Z</dcterms:created>
  <dcterms:modified xsi:type="dcterms:W3CDTF">2024-07-05T05:34:00Z</dcterms:modified>
</cp:coreProperties>
</file>