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028D2-FFEC-44A4-9EAB-4B8979486481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CD4CE3-8F55-426B-B2A3-BBA431BAA985}">
      <dgm:prSet phldrT="[Text]"/>
      <dgm:spPr/>
      <dgm:t>
        <a:bodyPr/>
        <a:lstStyle/>
        <a:p>
          <a:r>
            <a:rPr lang="en-US" dirty="0" smtClean="0"/>
            <a:t>this</a:t>
          </a:r>
          <a:endParaRPr lang="en-US" dirty="0"/>
        </a:p>
      </dgm:t>
    </dgm:pt>
    <dgm:pt modelId="{5B50F336-8244-4A25-B1AB-8A868A34590E}" type="parTrans" cxnId="{0CAACC2A-B306-4A1D-9213-3BFDEF3FE4E4}">
      <dgm:prSet/>
      <dgm:spPr/>
      <dgm:t>
        <a:bodyPr/>
        <a:lstStyle/>
        <a:p>
          <a:endParaRPr lang="en-US"/>
        </a:p>
      </dgm:t>
    </dgm:pt>
    <dgm:pt modelId="{CDEE84EC-D7D0-4C21-BF32-BED0CC18B3DD}" type="sibTrans" cxnId="{0CAACC2A-B306-4A1D-9213-3BFDEF3FE4E4}">
      <dgm:prSet/>
      <dgm:spPr/>
      <dgm:t>
        <a:bodyPr/>
        <a:lstStyle/>
        <a:p>
          <a:endParaRPr lang="en-US"/>
        </a:p>
      </dgm:t>
    </dgm:pt>
    <dgm:pt modelId="{EDBF5DAF-CB87-43A6-BC66-49300CE0159F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2BE5ED32-D7A5-4D5F-9FFE-1DA6FE825D3C}" type="parTrans" cxnId="{1CBB3E5C-A8F7-42AA-A7A5-461D4681946C}">
      <dgm:prSet/>
      <dgm:spPr/>
      <dgm:t>
        <a:bodyPr/>
        <a:lstStyle/>
        <a:p>
          <a:endParaRPr lang="en-US"/>
        </a:p>
      </dgm:t>
    </dgm:pt>
    <dgm:pt modelId="{6F2A2B04-2349-477E-B344-92D7489B184A}" type="sibTrans" cxnId="{1CBB3E5C-A8F7-42AA-A7A5-461D4681946C}">
      <dgm:prSet/>
      <dgm:spPr/>
      <dgm:t>
        <a:bodyPr/>
        <a:lstStyle/>
        <a:p>
          <a:endParaRPr lang="en-US"/>
        </a:p>
      </dgm:t>
    </dgm:pt>
    <dgm:pt modelId="{FCE7D3B5-E8D3-47E9-B423-A9B1F071AD6D}">
      <dgm:prSet phldrT="[Text]"/>
      <dgm:spPr/>
      <dgm:t>
        <a:bodyPr/>
        <a:lstStyle/>
        <a:p>
          <a:r>
            <a:rPr lang="en-US" dirty="0" err="1" smtClean="0"/>
            <a:t>tt</a:t>
          </a:r>
          <a:endParaRPr lang="en-US" dirty="0"/>
        </a:p>
      </dgm:t>
    </dgm:pt>
    <dgm:pt modelId="{77BC460B-9E23-44AA-98FC-8D7E3E98A70A}" type="parTrans" cxnId="{69A49BC9-9C8D-4FA0-8CA0-D9962382FAAB}">
      <dgm:prSet/>
      <dgm:spPr/>
      <dgm:t>
        <a:bodyPr/>
        <a:lstStyle/>
        <a:p>
          <a:endParaRPr lang="en-US"/>
        </a:p>
      </dgm:t>
    </dgm:pt>
    <dgm:pt modelId="{AD19E5B7-48BA-4253-9A5C-8374C1D7938C}" type="sibTrans" cxnId="{69A49BC9-9C8D-4FA0-8CA0-D9962382FAAB}">
      <dgm:prSet/>
      <dgm:spPr/>
      <dgm:t>
        <a:bodyPr/>
        <a:lstStyle/>
        <a:p>
          <a:endParaRPr lang="en-US"/>
        </a:p>
      </dgm:t>
    </dgm:pt>
    <dgm:pt modelId="{4AF93362-FCAC-4290-8668-C3DEE686A7E0}">
      <dgm:prSet phldrT="[Text]"/>
      <dgm:spPr/>
      <dgm:t>
        <a:bodyPr/>
        <a:lstStyle/>
        <a:p>
          <a:r>
            <a:rPr lang="en-US" dirty="0" err="1" smtClean="0"/>
            <a:t>Aaa</a:t>
          </a:r>
          <a:endParaRPr lang="en-US" dirty="0"/>
        </a:p>
      </dgm:t>
    </dgm:pt>
    <dgm:pt modelId="{007C0826-94B5-4702-A7F0-21117FE90ED2}" type="parTrans" cxnId="{C03610CB-1887-4F79-9876-AEF1399A6F06}">
      <dgm:prSet/>
      <dgm:spPr/>
      <dgm:t>
        <a:bodyPr/>
        <a:lstStyle/>
        <a:p>
          <a:endParaRPr lang="en-US"/>
        </a:p>
      </dgm:t>
    </dgm:pt>
    <dgm:pt modelId="{95CC0D09-F29A-4A2D-98E4-0B607FE09592}" type="sibTrans" cxnId="{C03610CB-1887-4F79-9876-AEF1399A6F06}">
      <dgm:prSet/>
      <dgm:spPr/>
      <dgm:t>
        <a:bodyPr/>
        <a:lstStyle/>
        <a:p>
          <a:endParaRPr lang="en-US"/>
        </a:p>
      </dgm:t>
    </dgm:pt>
    <dgm:pt modelId="{82D76FD8-6C8C-4224-A631-7495304F3424}">
      <dgm:prSet phldrT="[Text]"/>
      <dgm:spPr/>
      <dgm:t>
        <a:bodyPr/>
        <a:lstStyle/>
        <a:p>
          <a:r>
            <a:rPr lang="en-US" dirty="0" err="1" smtClean="0"/>
            <a:t>tt</a:t>
          </a:r>
          <a:endParaRPr lang="en-US" dirty="0"/>
        </a:p>
      </dgm:t>
    </dgm:pt>
    <dgm:pt modelId="{93424F05-02A4-4D26-9C18-245DAA94740F}" type="parTrans" cxnId="{AB0D3D2E-5FA1-41C5-AE95-D972F8636B38}">
      <dgm:prSet/>
      <dgm:spPr/>
      <dgm:t>
        <a:bodyPr/>
        <a:lstStyle/>
        <a:p>
          <a:endParaRPr lang="en-US"/>
        </a:p>
      </dgm:t>
    </dgm:pt>
    <dgm:pt modelId="{C7C7993F-B3DE-4891-9AA8-F34D0037D3DB}" type="sibTrans" cxnId="{AB0D3D2E-5FA1-41C5-AE95-D972F8636B38}">
      <dgm:prSet/>
      <dgm:spPr/>
      <dgm:t>
        <a:bodyPr/>
        <a:lstStyle/>
        <a:p>
          <a:endParaRPr lang="en-US"/>
        </a:p>
      </dgm:t>
    </dgm:pt>
    <dgm:pt modelId="{20B9A0DB-0240-4A82-803B-C1BB28A98442}">
      <dgm:prSet phldrT="[Text]" phldr="1"/>
      <dgm:spPr/>
      <dgm:t>
        <a:bodyPr/>
        <a:lstStyle/>
        <a:p>
          <a:endParaRPr lang="en-US" dirty="0"/>
        </a:p>
      </dgm:t>
    </dgm:pt>
    <dgm:pt modelId="{19BE4096-69F9-452D-BA6E-A56A282B9B19}" type="parTrans" cxnId="{603224B4-4FD9-47E9-8250-171D0475E83D}">
      <dgm:prSet/>
      <dgm:spPr/>
      <dgm:t>
        <a:bodyPr/>
        <a:lstStyle/>
        <a:p>
          <a:endParaRPr lang="en-US"/>
        </a:p>
      </dgm:t>
    </dgm:pt>
    <dgm:pt modelId="{CB686976-8115-409F-99C7-F56ECEE41645}" type="sibTrans" cxnId="{603224B4-4FD9-47E9-8250-171D0475E83D}">
      <dgm:prSet/>
      <dgm:spPr/>
      <dgm:t>
        <a:bodyPr/>
        <a:lstStyle/>
        <a:p>
          <a:endParaRPr lang="en-US"/>
        </a:p>
      </dgm:t>
    </dgm:pt>
    <dgm:pt modelId="{1D3D1068-1919-43CB-B881-F86C9D90B9E8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FBD40D78-38B5-4CDC-9011-B957F09841A1}" type="parTrans" cxnId="{6CE905A6-FB31-40FB-A56D-F41618031548}">
      <dgm:prSet/>
      <dgm:spPr/>
      <dgm:t>
        <a:bodyPr/>
        <a:lstStyle/>
        <a:p>
          <a:endParaRPr lang="en-US"/>
        </a:p>
      </dgm:t>
    </dgm:pt>
    <dgm:pt modelId="{81CD6808-2B2E-477C-9B6B-FB87F02D8381}" type="sibTrans" cxnId="{6CE905A6-FB31-40FB-A56D-F41618031548}">
      <dgm:prSet/>
      <dgm:spPr/>
      <dgm:t>
        <a:bodyPr/>
        <a:lstStyle/>
        <a:p>
          <a:endParaRPr lang="en-US"/>
        </a:p>
      </dgm:t>
    </dgm:pt>
    <dgm:pt modelId="{88782059-4E79-4A25-ACE4-9FDDAC3D12BF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B00ADAB4-D535-437C-A9FE-F7BF06A56663}" type="parTrans" cxnId="{AC07CCE3-178C-4944-9AFA-42C43A4873F7}">
      <dgm:prSet/>
      <dgm:spPr/>
      <dgm:t>
        <a:bodyPr/>
        <a:lstStyle/>
        <a:p>
          <a:endParaRPr lang="en-US"/>
        </a:p>
      </dgm:t>
    </dgm:pt>
    <dgm:pt modelId="{17025AA3-72CB-49DA-87B2-23CF18AECC47}" type="sibTrans" cxnId="{AC07CCE3-178C-4944-9AFA-42C43A4873F7}">
      <dgm:prSet/>
      <dgm:spPr/>
      <dgm:t>
        <a:bodyPr/>
        <a:lstStyle/>
        <a:p>
          <a:endParaRPr lang="en-US"/>
        </a:p>
      </dgm:t>
    </dgm:pt>
    <dgm:pt modelId="{489059DF-1CA3-4788-9A04-76C0A9CD822A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CD906EC8-D804-4272-977E-719565C9CA5F}" type="parTrans" cxnId="{5DF429D9-E620-4D7B-9D06-52F9BF42AB4F}">
      <dgm:prSet/>
      <dgm:spPr/>
      <dgm:t>
        <a:bodyPr/>
        <a:lstStyle/>
        <a:p>
          <a:endParaRPr lang="en-US"/>
        </a:p>
      </dgm:t>
    </dgm:pt>
    <dgm:pt modelId="{9554D4AB-58F0-4373-982F-E136E98075E3}" type="sibTrans" cxnId="{5DF429D9-E620-4D7B-9D06-52F9BF42AB4F}">
      <dgm:prSet/>
      <dgm:spPr/>
      <dgm:t>
        <a:bodyPr/>
        <a:lstStyle/>
        <a:p>
          <a:endParaRPr lang="en-US"/>
        </a:p>
      </dgm:t>
    </dgm:pt>
    <dgm:pt modelId="{6E8A0FC5-E8D3-4A95-BB6E-B5C89964901B}">
      <dgm:prSet phldrT="[Text]"/>
      <dgm:spPr/>
      <dgm:t>
        <a:bodyPr/>
        <a:lstStyle/>
        <a:p>
          <a:endParaRPr lang="en-US" dirty="0"/>
        </a:p>
      </dgm:t>
    </dgm:pt>
    <dgm:pt modelId="{CDFC3DE8-C004-4D9A-AC32-7823D9176A3F}" type="parTrans" cxnId="{9F4D138C-27C4-4421-91FD-EEBA2189B898}">
      <dgm:prSet/>
      <dgm:spPr/>
      <dgm:t>
        <a:bodyPr/>
        <a:lstStyle/>
        <a:p>
          <a:endParaRPr lang="en-US"/>
        </a:p>
      </dgm:t>
    </dgm:pt>
    <dgm:pt modelId="{5FAD384F-66B1-4422-BF8A-F2528F1FD21B}" type="sibTrans" cxnId="{9F4D138C-27C4-4421-91FD-EEBA2189B898}">
      <dgm:prSet/>
      <dgm:spPr/>
      <dgm:t>
        <a:bodyPr/>
        <a:lstStyle/>
        <a:p>
          <a:endParaRPr lang="en-US"/>
        </a:p>
      </dgm:t>
    </dgm:pt>
    <dgm:pt modelId="{8B2C90F7-1296-47C6-9870-E9391B288172}" type="pres">
      <dgm:prSet presAssocID="{3E4028D2-FFEC-44A4-9EAB-4B8979486481}" presName="diagram" presStyleCnt="0">
        <dgm:presLayoutVars>
          <dgm:dir/>
          <dgm:resizeHandles/>
        </dgm:presLayoutVars>
      </dgm:prSet>
      <dgm:spPr/>
    </dgm:pt>
    <dgm:pt modelId="{EA6D45D0-EC6A-4CCC-A68C-F3FFAF9D947B}" type="pres">
      <dgm:prSet presAssocID="{E4CD4CE3-8F55-426B-B2A3-BBA431BAA985}" presName="firstNode" presStyleLbl="node1" presStyleIdx="0" presStyleCnt="10">
        <dgm:presLayoutVars>
          <dgm:bulletEnabled val="1"/>
        </dgm:presLayoutVars>
      </dgm:prSet>
      <dgm:spPr/>
    </dgm:pt>
    <dgm:pt modelId="{5FA2FCC3-9C98-4648-873D-F141A0AC32D2}" type="pres">
      <dgm:prSet presAssocID="{CDEE84EC-D7D0-4C21-BF32-BED0CC18B3DD}" presName="sibTrans" presStyleLbl="sibTrans2D1" presStyleIdx="0" presStyleCnt="9"/>
      <dgm:spPr/>
    </dgm:pt>
    <dgm:pt modelId="{A8445CB1-4250-4B17-9AD5-FB0D4D2B88E2}" type="pres">
      <dgm:prSet presAssocID="{EDBF5DAF-CB87-43A6-BC66-49300CE0159F}" presName="middleNode" presStyleCnt="0"/>
      <dgm:spPr/>
    </dgm:pt>
    <dgm:pt modelId="{38E1A87B-0D0C-4C4E-9EF3-FD43E250CE98}" type="pres">
      <dgm:prSet presAssocID="{EDBF5DAF-CB87-43A6-BC66-49300CE0159F}" presName="padding" presStyleLbl="node1" presStyleIdx="0" presStyleCnt="10"/>
      <dgm:spPr/>
    </dgm:pt>
    <dgm:pt modelId="{989959DD-1460-4B90-9920-EA319FA3BAC5}" type="pres">
      <dgm:prSet presAssocID="{EDBF5DAF-CB87-43A6-BC66-49300CE0159F}" presName="shape" presStyleLbl="node1" presStyleIdx="1" presStyleCnt="10">
        <dgm:presLayoutVars>
          <dgm:bulletEnabled val="1"/>
        </dgm:presLayoutVars>
      </dgm:prSet>
      <dgm:spPr/>
    </dgm:pt>
    <dgm:pt modelId="{1916318D-EC0F-41B0-B928-A9BC12DCE095}" type="pres">
      <dgm:prSet presAssocID="{6F2A2B04-2349-477E-B344-92D7489B184A}" presName="sibTrans" presStyleLbl="sibTrans2D1" presStyleIdx="1" presStyleCnt="9"/>
      <dgm:spPr/>
    </dgm:pt>
    <dgm:pt modelId="{61AEBCF8-19CF-47E0-BEAD-B692C7073F52}" type="pres">
      <dgm:prSet presAssocID="{FCE7D3B5-E8D3-47E9-B423-A9B1F071AD6D}" presName="middleNode" presStyleCnt="0"/>
      <dgm:spPr/>
    </dgm:pt>
    <dgm:pt modelId="{43894EAA-03EE-42DB-8FAA-E862912235F9}" type="pres">
      <dgm:prSet presAssocID="{FCE7D3B5-E8D3-47E9-B423-A9B1F071AD6D}" presName="padding" presStyleLbl="node1" presStyleIdx="1" presStyleCnt="10"/>
      <dgm:spPr/>
    </dgm:pt>
    <dgm:pt modelId="{7D91478A-C383-4C0D-B6F5-36D06465F33B}" type="pres">
      <dgm:prSet presAssocID="{FCE7D3B5-E8D3-47E9-B423-A9B1F071AD6D}" presName="shape" presStyleLbl="node1" presStyleIdx="2" presStyleCnt="10">
        <dgm:presLayoutVars>
          <dgm:bulletEnabled val="1"/>
        </dgm:presLayoutVars>
      </dgm:prSet>
      <dgm:spPr/>
    </dgm:pt>
    <dgm:pt modelId="{C9A31CED-A24C-4C22-90A4-7A86E13395B1}" type="pres">
      <dgm:prSet presAssocID="{AD19E5B7-48BA-4253-9A5C-8374C1D7938C}" presName="sibTrans" presStyleLbl="sibTrans2D1" presStyleIdx="2" presStyleCnt="9"/>
      <dgm:spPr/>
    </dgm:pt>
    <dgm:pt modelId="{6E95CC03-4D00-4D4E-B4F7-702461F6A4B2}" type="pres">
      <dgm:prSet presAssocID="{4AF93362-FCAC-4290-8668-C3DEE686A7E0}" presName="middleNode" presStyleCnt="0"/>
      <dgm:spPr/>
    </dgm:pt>
    <dgm:pt modelId="{94ED620D-C447-4F8C-BBC6-9BDA43DC6ADB}" type="pres">
      <dgm:prSet presAssocID="{4AF93362-FCAC-4290-8668-C3DEE686A7E0}" presName="padding" presStyleLbl="node1" presStyleIdx="2" presStyleCnt="10"/>
      <dgm:spPr/>
    </dgm:pt>
    <dgm:pt modelId="{B38B4CC2-F1F2-4E83-A242-F89A6A62D00D}" type="pres">
      <dgm:prSet presAssocID="{4AF93362-FCAC-4290-8668-C3DEE686A7E0}" presName="shape" presStyleLbl="node1" presStyleIdx="3" presStyleCnt="10">
        <dgm:presLayoutVars>
          <dgm:bulletEnabled val="1"/>
        </dgm:presLayoutVars>
      </dgm:prSet>
      <dgm:spPr/>
    </dgm:pt>
    <dgm:pt modelId="{5CC5262D-2382-4E61-8186-A2B579586D61}" type="pres">
      <dgm:prSet presAssocID="{95CC0D09-F29A-4A2D-98E4-0B607FE09592}" presName="sibTrans" presStyleLbl="sibTrans2D1" presStyleIdx="3" presStyleCnt="9"/>
      <dgm:spPr/>
    </dgm:pt>
    <dgm:pt modelId="{4322097F-CF91-441B-894A-72E2BC1C23A8}" type="pres">
      <dgm:prSet presAssocID="{6E8A0FC5-E8D3-4A95-BB6E-B5C89964901B}" presName="middleNode" presStyleCnt="0"/>
      <dgm:spPr/>
    </dgm:pt>
    <dgm:pt modelId="{2C2AAA9F-42E6-46A0-B8CB-7F679271E1B3}" type="pres">
      <dgm:prSet presAssocID="{6E8A0FC5-E8D3-4A95-BB6E-B5C89964901B}" presName="padding" presStyleLbl="node1" presStyleIdx="3" presStyleCnt="10"/>
      <dgm:spPr/>
    </dgm:pt>
    <dgm:pt modelId="{239DC673-F5F9-4A0A-8BC1-D83EB3FFE60E}" type="pres">
      <dgm:prSet presAssocID="{6E8A0FC5-E8D3-4A95-BB6E-B5C89964901B}" presName="shape" presStyleLbl="node1" presStyleIdx="4" presStyleCnt="10">
        <dgm:presLayoutVars>
          <dgm:bulletEnabled val="1"/>
        </dgm:presLayoutVars>
      </dgm:prSet>
      <dgm:spPr/>
    </dgm:pt>
    <dgm:pt modelId="{922E446D-6D14-4686-BF6C-421544E16A72}" type="pres">
      <dgm:prSet presAssocID="{5FAD384F-66B1-4422-BF8A-F2528F1FD21B}" presName="sibTrans" presStyleLbl="sibTrans2D1" presStyleIdx="4" presStyleCnt="9"/>
      <dgm:spPr/>
    </dgm:pt>
    <dgm:pt modelId="{183C83B7-0902-4F3E-8C58-84642B3EC4FE}" type="pres">
      <dgm:prSet presAssocID="{82D76FD8-6C8C-4224-A631-7495304F3424}" presName="middleNode" presStyleCnt="0"/>
      <dgm:spPr/>
    </dgm:pt>
    <dgm:pt modelId="{6F253E58-D53B-4D8A-996E-ECBFD2D186EE}" type="pres">
      <dgm:prSet presAssocID="{82D76FD8-6C8C-4224-A631-7495304F3424}" presName="padding" presStyleLbl="node1" presStyleIdx="4" presStyleCnt="10"/>
      <dgm:spPr/>
    </dgm:pt>
    <dgm:pt modelId="{83387DFE-46F2-4840-8B50-23EDA32D0FC5}" type="pres">
      <dgm:prSet presAssocID="{82D76FD8-6C8C-4224-A631-7495304F3424}" presName="shape" presStyleLbl="node1" presStyleIdx="5" presStyleCnt="10">
        <dgm:presLayoutVars>
          <dgm:bulletEnabled val="1"/>
        </dgm:presLayoutVars>
      </dgm:prSet>
      <dgm:spPr/>
    </dgm:pt>
    <dgm:pt modelId="{0C65F0A7-E9AF-44C1-83CB-AAA3FB66D69C}" type="pres">
      <dgm:prSet presAssocID="{C7C7993F-B3DE-4891-9AA8-F34D0037D3DB}" presName="sibTrans" presStyleLbl="sibTrans2D1" presStyleIdx="5" presStyleCnt="9"/>
      <dgm:spPr/>
    </dgm:pt>
    <dgm:pt modelId="{1CA72F82-55B4-4554-800A-AE7E1A88E3FF}" type="pres">
      <dgm:prSet presAssocID="{20B9A0DB-0240-4A82-803B-C1BB28A98442}" presName="middleNode" presStyleCnt="0"/>
      <dgm:spPr/>
    </dgm:pt>
    <dgm:pt modelId="{FCCD0D47-9A4D-4B36-BAC9-A87130430942}" type="pres">
      <dgm:prSet presAssocID="{20B9A0DB-0240-4A82-803B-C1BB28A98442}" presName="padding" presStyleLbl="node1" presStyleIdx="5" presStyleCnt="10"/>
      <dgm:spPr/>
    </dgm:pt>
    <dgm:pt modelId="{DB993A13-3185-41A4-8883-A7AB66A39892}" type="pres">
      <dgm:prSet presAssocID="{20B9A0DB-0240-4A82-803B-C1BB28A98442}" presName="shape" presStyleLbl="node1" presStyleIdx="6" presStyleCnt="10">
        <dgm:presLayoutVars>
          <dgm:bulletEnabled val="1"/>
        </dgm:presLayoutVars>
      </dgm:prSet>
      <dgm:spPr/>
    </dgm:pt>
    <dgm:pt modelId="{DDB40B76-C1E8-4DD8-A978-6302862CA479}" type="pres">
      <dgm:prSet presAssocID="{CB686976-8115-409F-99C7-F56ECEE41645}" presName="sibTrans" presStyleLbl="sibTrans2D1" presStyleIdx="6" presStyleCnt="9"/>
      <dgm:spPr/>
    </dgm:pt>
    <dgm:pt modelId="{7CC7E7EA-B2C0-4264-A40C-EB6FA37E0538}" type="pres">
      <dgm:prSet presAssocID="{1D3D1068-1919-43CB-B881-F86C9D90B9E8}" presName="middleNode" presStyleCnt="0"/>
      <dgm:spPr/>
    </dgm:pt>
    <dgm:pt modelId="{381F4C2B-D2F2-4FE2-B1EC-F8F40A23ECD3}" type="pres">
      <dgm:prSet presAssocID="{1D3D1068-1919-43CB-B881-F86C9D90B9E8}" presName="padding" presStyleLbl="node1" presStyleIdx="6" presStyleCnt="10"/>
      <dgm:spPr/>
    </dgm:pt>
    <dgm:pt modelId="{3DF81B33-AFDB-47B7-B141-365D0FD0C7F2}" type="pres">
      <dgm:prSet presAssocID="{1D3D1068-1919-43CB-B881-F86C9D90B9E8}" presName="shape" presStyleLbl="node1" presStyleIdx="7" presStyleCnt="10">
        <dgm:presLayoutVars>
          <dgm:bulletEnabled val="1"/>
        </dgm:presLayoutVars>
      </dgm:prSet>
      <dgm:spPr/>
    </dgm:pt>
    <dgm:pt modelId="{1C1B5084-D9AE-492D-AF23-E68DAB73AAE0}" type="pres">
      <dgm:prSet presAssocID="{81CD6808-2B2E-477C-9B6B-FB87F02D8381}" presName="sibTrans" presStyleLbl="sibTrans2D1" presStyleIdx="7" presStyleCnt="9"/>
      <dgm:spPr/>
    </dgm:pt>
    <dgm:pt modelId="{71A3683D-1F44-4065-9F84-A1AB0823A7C9}" type="pres">
      <dgm:prSet presAssocID="{88782059-4E79-4A25-ACE4-9FDDAC3D12BF}" presName="middleNode" presStyleCnt="0"/>
      <dgm:spPr/>
    </dgm:pt>
    <dgm:pt modelId="{5D4DF776-5892-4651-AE2B-1AD92A05EF22}" type="pres">
      <dgm:prSet presAssocID="{88782059-4E79-4A25-ACE4-9FDDAC3D12BF}" presName="padding" presStyleLbl="node1" presStyleIdx="7" presStyleCnt="10"/>
      <dgm:spPr/>
    </dgm:pt>
    <dgm:pt modelId="{3C82AD3E-D1CD-48B8-B0AF-607549E76F63}" type="pres">
      <dgm:prSet presAssocID="{88782059-4E79-4A25-ACE4-9FDDAC3D12BF}" presName="shape" presStyleLbl="node1" presStyleIdx="8" presStyleCnt="10">
        <dgm:presLayoutVars>
          <dgm:bulletEnabled val="1"/>
        </dgm:presLayoutVars>
      </dgm:prSet>
      <dgm:spPr/>
    </dgm:pt>
    <dgm:pt modelId="{57B33C23-6E7C-4ADF-94A0-6144D8B04C94}" type="pres">
      <dgm:prSet presAssocID="{17025AA3-72CB-49DA-87B2-23CF18AECC47}" presName="sibTrans" presStyleLbl="sibTrans2D1" presStyleIdx="8" presStyleCnt="9"/>
      <dgm:spPr/>
    </dgm:pt>
    <dgm:pt modelId="{A047A1CB-3CF0-412D-9DAA-7CD0B6F0F401}" type="pres">
      <dgm:prSet presAssocID="{489059DF-1CA3-4788-9A04-76C0A9CD822A}" presName="lastNode" presStyleLbl="node1" presStyleIdx="9" presStyleCnt="10">
        <dgm:presLayoutVars>
          <dgm:bulletEnabled val="1"/>
        </dgm:presLayoutVars>
      </dgm:prSet>
      <dgm:spPr/>
    </dgm:pt>
  </dgm:ptLst>
  <dgm:cxnLst>
    <dgm:cxn modelId="{5221DF59-C796-4698-8D71-7FB873FD91FD}" type="presOf" srcId="{17025AA3-72CB-49DA-87B2-23CF18AECC47}" destId="{57B33C23-6E7C-4ADF-94A0-6144D8B04C94}" srcOrd="0" destOrd="0" presId="urn:microsoft.com/office/officeart/2005/8/layout/bProcess2"/>
    <dgm:cxn modelId="{9F4D138C-27C4-4421-91FD-EEBA2189B898}" srcId="{3E4028D2-FFEC-44A4-9EAB-4B8979486481}" destId="{6E8A0FC5-E8D3-4A95-BB6E-B5C89964901B}" srcOrd="4" destOrd="0" parTransId="{CDFC3DE8-C004-4D9A-AC32-7823D9176A3F}" sibTransId="{5FAD384F-66B1-4422-BF8A-F2528F1FD21B}"/>
    <dgm:cxn modelId="{87AFCE88-1716-4C0C-8BD1-0E57001CF9AA}" type="presOf" srcId="{3E4028D2-FFEC-44A4-9EAB-4B8979486481}" destId="{8B2C90F7-1296-47C6-9870-E9391B288172}" srcOrd="0" destOrd="0" presId="urn:microsoft.com/office/officeart/2005/8/layout/bProcess2"/>
    <dgm:cxn modelId="{460EC780-9571-4550-83B0-5E2CA25E2C53}" type="presOf" srcId="{81CD6808-2B2E-477C-9B6B-FB87F02D8381}" destId="{1C1B5084-D9AE-492D-AF23-E68DAB73AAE0}" srcOrd="0" destOrd="0" presId="urn:microsoft.com/office/officeart/2005/8/layout/bProcess2"/>
    <dgm:cxn modelId="{C303DBB2-86B7-4191-A321-0DB0B99A28EF}" type="presOf" srcId="{CDEE84EC-D7D0-4C21-BF32-BED0CC18B3DD}" destId="{5FA2FCC3-9C98-4648-873D-F141A0AC32D2}" srcOrd="0" destOrd="0" presId="urn:microsoft.com/office/officeart/2005/8/layout/bProcess2"/>
    <dgm:cxn modelId="{5DF429D9-E620-4D7B-9D06-52F9BF42AB4F}" srcId="{3E4028D2-FFEC-44A4-9EAB-4B8979486481}" destId="{489059DF-1CA3-4788-9A04-76C0A9CD822A}" srcOrd="9" destOrd="0" parTransId="{CD906EC8-D804-4272-977E-719565C9CA5F}" sibTransId="{9554D4AB-58F0-4373-982F-E136E98075E3}"/>
    <dgm:cxn modelId="{512EE55F-726E-43C2-8AFF-3414F229CC7A}" type="presOf" srcId="{AD19E5B7-48BA-4253-9A5C-8374C1D7938C}" destId="{C9A31CED-A24C-4C22-90A4-7A86E13395B1}" srcOrd="0" destOrd="0" presId="urn:microsoft.com/office/officeart/2005/8/layout/bProcess2"/>
    <dgm:cxn modelId="{97FF5EA1-A5AC-4CD0-9862-98BA308A2AC9}" type="presOf" srcId="{20B9A0DB-0240-4A82-803B-C1BB28A98442}" destId="{DB993A13-3185-41A4-8883-A7AB66A39892}" srcOrd="0" destOrd="0" presId="urn:microsoft.com/office/officeart/2005/8/layout/bProcess2"/>
    <dgm:cxn modelId="{C03610CB-1887-4F79-9876-AEF1399A6F06}" srcId="{3E4028D2-FFEC-44A4-9EAB-4B8979486481}" destId="{4AF93362-FCAC-4290-8668-C3DEE686A7E0}" srcOrd="3" destOrd="0" parTransId="{007C0826-94B5-4702-A7F0-21117FE90ED2}" sibTransId="{95CC0D09-F29A-4A2D-98E4-0B607FE09592}"/>
    <dgm:cxn modelId="{095314D5-54C5-4CF2-ABBE-6B9EE1D658D6}" type="presOf" srcId="{EDBF5DAF-CB87-43A6-BC66-49300CE0159F}" destId="{989959DD-1460-4B90-9920-EA319FA3BAC5}" srcOrd="0" destOrd="0" presId="urn:microsoft.com/office/officeart/2005/8/layout/bProcess2"/>
    <dgm:cxn modelId="{52E1E8DE-2391-4F70-8ED2-C7542DA93081}" type="presOf" srcId="{95CC0D09-F29A-4A2D-98E4-0B607FE09592}" destId="{5CC5262D-2382-4E61-8186-A2B579586D61}" srcOrd="0" destOrd="0" presId="urn:microsoft.com/office/officeart/2005/8/layout/bProcess2"/>
    <dgm:cxn modelId="{0CAACC2A-B306-4A1D-9213-3BFDEF3FE4E4}" srcId="{3E4028D2-FFEC-44A4-9EAB-4B8979486481}" destId="{E4CD4CE3-8F55-426B-B2A3-BBA431BAA985}" srcOrd="0" destOrd="0" parTransId="{5B50F336-8244-4A25-B1AB-8A868A34590E}" sibTransId="{CDEE84EC-D7D0-4C21-BF32-BED0CC18B3DD}"/>
    <dgm:cxn modelId="{4BDFF8E8-D0A2-4175-9E2F-9BE4A9B8BC72}" type="presOf" srcId="{88782059-4E79-4A25-ACE4-9FDDAC3D12BF}" destId="{3C82AD3E-D1CD-48B8-B0AF-607549E76F63}" srcOrd="0" destOrd="0" presId="urn:microsoft.com/office/officeart/2005/8/layout/bProcess2"/>
    <dgm:cxn modelId="{BE59352C-C67B-4E56-A0AB-1901F5529223}" type="presOf" srcId="{1D3D1068-1919-43CB-B881-F86C9D90B9E8}" destId="{3DF81B33-AFDB-47B7-B141-365D0FD0C7F2}" srcOrd="0" destOrd="0" presId="urn:microsoft.com/office/officeart/2005/8/layout/bProcess2"/>
    <dgm:cxn modelId="{AB0D3D2E-5FA1-41C5-AE95-D972F8636B38}" srcId="{3E4028D2-FFEC-44A4-9EAB-4B8979486481}" destId="{82D76FD8-6C8C-4224-A631-7495304F3424}" srcOrd="5" destOrd="0" parTransId="{93424F05-02A4-4D26-9C18-245DAA94740F}" sibTransId="{C7C7993F-B3DE-4891-9AA8-F34D0037D3DB}"/>
    <dgm:cxn modelId="{2A910DA5-CA6B-4ABA-9FC7-1199F9FC4332}" type="presOf" srcId="{4AF93362-FCAC-4290-8668-C3DEE686A7E0}" destId="{B38B4CC2-F1F2-4E83-A242-F89A6A62D00D}" srcOrd="0" destOrd="0" presId="urn:microsoft.com/office/officeart/2005/8/layout/bProcess2"/>
    <dgm:cxn modelId="{603224B4-4FD9-47E9-8250-171D0475E83D}" srcId="{3E4028D2-FFEC-44A4-9EAB-4B8979486481}" destId="{20B9A0DB-0240-4A82-803B-C1BB28A98442}" srcOrd="6" destOrd="0" parTransId="{19BE4096-69F9-452D-BA6E-A56A282B9B19}" sibTransId="{CB686976-8115-409F-99C7-F56ECEE41645}"/>
    <dgm:cxn modelId="{81276718-9EF5-4B37-B2DD-281CC28C5A90}" type="presOf" srcId="{FCE7D3B5-E8D3-47E9-B423-A9B1F071AD6D}" destId="{7D91478A-C383-4C0D-B6F5-36D06465F33B}" srcOrd="0" destOrd="0" presId="urn:microsoft.com/office/officeart/2005/8/layout/bProcess2"/>
    <dgm:cxn modelId="{AC07CCE3-178C-4944-9AFA-42C43A4873F7}" srcId="{3E4028D2-FFEC-44A4-9EAB-4B8979486481}" destId="{88782059-4E79-4A25-ACE4-9FDDAC3D12BF}" srcOrd="8" destOrd="0" parTransId="{B00ADAB4-D535-437C-A9FE-F7BF06A56663}" sibTransId="{17025AA3-72CB-49DA-87B2-23CF18AECC47}"/>
    <dgm:cxn modelId="{8A75F6AD-EB84-4741-89AA-02913E57B43B}" type="presOf" srcId="{E4CD4CE3-8F55-426B-B2A3-BBA431BAA985}" destId="{EA6D45D0-EC6A-4CCC-A68C-F3FFAF9D947B}" srcOrd="0" destOrd="0" presId="urn:microsoft.com/office/officeart/2005/8/layout/bProcess2"/>
    <dgm:cxn modelId="{8D67DC9B-9296-4C6A-B5CD-47AEA72EC8CE}" type="presOf" srcId="{CB686976-8115-409F-99C7-F56ECEE41645}" destId="{DDB40B76-C1E8-4DD8-A978-6302862CA479}" srcOrd="0" destOrd="0" presId="urn:microsoft.com/office/officeart/2005/8/layout/bProcess2"/>
    <dgm:cxn modelId="{4DE195B1-FB5A-4F93-BD7E-B24672B8DB19}" type="presOf" srcId="{6E8A0FC5-E8D3-4A95-BB6E-B5C89964901B}" destId="{239DC673-F5F9-4A0A-8BC1-D83EB3FFE60E}" srcOrd="0" destOrd="0" presId="urn:microsoft.com/office/officeart/2005/8/layout/bProcess2"/>
    <dgm:cxn modelId="{1CBB3E5C-A8F7-42AA-A7A5-461D4681946C}" srcId="{3E4028D2-FFEC-44A4-9EAB-4B8979486481}" destId="{EDBF5DAF-CB87-43A6-BC66-49300CE0159F}" srcOrd="1" destOrd="0" parTransId="{2BE5ED32-D7A5-4D5F-9FFE-1DA6FE825D3C}" sibTransId="{6F2A2B04-2349-477E-B344-92D7489B184A}"/>
    <dgm:cxn modelId="{69A49BC9-9C8D-4FA0-8CA0-D9962382FAAB}" srcId="{3E4028D2-FFEC-44A4-9EAB-4B8979486481}" destId="{FCE7D3B5-E8D3-47E9-B423-A9B1F071AD6D}" srcOrd="2" destOrd="0" parTransId="{77BC460B-9E23-44AA-98FC-8D7E3E98A70A}" sibTransId="{AD19E5B7-48BA-4253-9A5C-8374C1D7938C}"/>
    <dgm:cxn modelId="{93486F4E-F71D-407B-B1B1-03051BFAEFD6}" type="presOf" srcId="{6F2A2B04-2349-477E-B344-92D7489B184A}" destId="{1916318D-EC0F-41B0-B928-A9BC12DCE095}" srcOrd="0" destOrd="0" presId="urn:microsoft.com/office/officeart/2005/8/layout/bProcess2"/>
    <dgm:cxn modelId="{3A3D0379-2FCC-4414-86EE-2EED306DDCBA}" type="presOf" srcId="{82D76FD8-6C8C-4224-A631-7495304F3424}" destId="{83387DFE-46F2-4840-8B50-23EDA32D0FC5}" srcOrd="0" destOrd="0" presId="urn:microsoft.com/office/officeart/2005/8/layout/bProcess2"/>
    <dgm:cxn modelId="{CF4CDF7C-165C-4A6B-91AC-C2774D2FBE48}" type="presOf" srcId="{489059DF-1CA3-4788-9A04-76C0A9CD822A}" destId="{A047A1CB-3CF0-412D-9DAA-7CD0B6F0F401}" srcOrd="0" destOrd="0" presId="urn:microsoft.com/office/officeart/2005/8/layout/bProcess2"/>
    <dgm:cxn modelId="{6CE905A6-FB31-40FB-A56D-F41618031548}" srcId="{3E4028D2-FFEC-44A4-9EAB-4B8979486481}" destId="{1D3D1068-1919-43CB-B881-F86C9D90B9E8}" srcOrd="7" destOrd="0" parTransId="{FBD40D78-38B5-4CDC-9011-B957F09841A1}" sibTransId="{81CD6808-2B2E-477C-9B6B-FB87F02D8381}"/>
    <dgm:cxn modelId="{B17336DC-C046-4511-8D4D-5F717A531780}" type="presOf" srcId="{C7C7993F-B3DE-4891-9AA8-F34D0037D3DB}" destId="{0C65F0A7-E9AF-44C1-83CB-AAA3FB66D69C}" srcOrd="0" destOrd="0" presId="urn:microsoft.com/office/officeart/2005/8/layout/bProcess2"/>
    <dgm:cxn modelId="{9985DA44-DBCD-40B3-8480-BB9A6B3AF6B0}" type="presOf" srcId="{5FAD384F-66B1-4422-BF8A-F2528F1FD21B}" destId="{922E446D-6D14-4686-BF6C-421544E16A72}" srcOrd="0" destOrd="0" presId="urn:microsoft.com/office/officeart/2005/8/layout/bProcess2"/>
    <dgm:cxn modelId="{B0C9C992-9AA6-4A33-8F00-6643EC067033}" type="presParOf" srcId="{8B2C90F7-1296-47C6-9870-E9391B288172}" destId="{EA6D45D0-EC6A-4CCC-A68C-F3FFAF9D947B}" srcOrd="0" destOrd="0" presId="urn:microsoft.com/office/officeart/2005/8/layout/bProcess2"/>
    <dgm:cxn modelId="{27E5807A-C6F2-4A45-A0F6-ADECE127E4EF}" type="presParOf" srcId="{8B2C90F7-1296-47C6-9870-E9391B288172}" destId="{5FA2FCC3-9C98-4648-873D-F141A0AC32D2}" srcOrd="1" destOrd="0" presId="urn:microsoft.com/office/officeart/2005/8/layout/bProcess2"/>
    <dgm:cxn modelId="{EAFED9A6-E546-4377-8767-74C13E791BA8}" type="presParOf" srcId="{8B2C90F7-1296-47C6-9870-E9391B288172}" destId="{A8445CB1-4250-4B17-9AD5-FB0D4D2B88E2}" srcOrd="2" destOrd="0" presId="urn:microsoft.com/office/officeart/2005/8/layout/bProcess2"/>
    <dgm:cxn modelId="{BD16DFB7-88EC-4B0F-925F-951977F4CFEE}" type="presParOf" srcId="{A8445CB1-4250-4B17-9AD5-FB0D4D2B88E2}" destId="{38E1A87B-0D0C-4C4E-9EF3-FD43E250CE98}" srcOrd="0" destOrd="0" presId="urn:microsoft.com/office/officeart/2005/8/layout/bProcess2"/>
    <dgm:cxn modelId="{B1E21F22-E5F3-4E63-A8BA-1435C2F93877}" type="presParOf" srcId="{A8445CB1-4250-4B17-9AD5-FB0D4D2B88E2}" destId="{989959DD-1460-4B90-9920-EA319FA3BAC5}" srcOrd="1" destOrd="0" presId="urn:microsoft.com/office/officeart/2005/8/layout/bProcess2"/>
    <dgm:cxn modelId="{75FCB58B-C109-467D-9ADB-13A80C31AC10}" type="presParOf" srcId="{8B2C90F7-1296-47C6-9870-E9391B288172}" destId="{1916318D-EC0F-41B0-B928-A9BC12DCE095}" srcOrd="3" destOrd="0" presId="urn:microsoft.com/office/officeart/2005/8/layout/bProcess2"/>
    <dgm:cxn modelId="{A39BC362-9716-4932-866C-F3CD2BB8EE02}" type="presParOf" srcId="{8B2C90F7-1296-47C6-9870-E9391B288172}" destId="{61AEBCF8-19CF-47E0-BEAD-B692C7073F52}" srcOrd="4" destOrd="0" presId="urn:microsoft.com/office/officeart/2005/8/layout/bProcess2"/>
    <dgm:cxn modelId="{6EF46097-9933-4351-B618-EA5E396FB7BF}" type="presParOf" srcId="{61AEBCF8-19CF-47E0-BEAD-B692C7073F52}" destId="{43894EAA-03EE-42DB-8FAA-E862912235F9}" srcOrd="0" destOrd="0" presId="urn:microsoft.com/office/officeart/2005/8/layout/bProcess2"/>
    <dgm:cxn modelId="{ED03E4C0-E1D3-4C5E-90D2-C7C77AC331D0}" type="presParOf" srcId="{61AEBCF8-19CF-47E0-BEAD-B692C7073F52}" destId="{7D91478A-C383-4C0D-B6F5-36D06465F33B}" srcOrd="1" destOrd="0" presId="urn:microsoft.com/office/officeart/2005/8/layout/bProcess2"/>
    <dgm:cxn modelId="{CB9886BF-465F-413F-8814-147D8DE78E4A}" type="presParOf" srcId="{8B2C90F7-1296-47C6-9870-E9391B288172}" destId="{C9A31CED-A24C-4C22-90A4-7A86E13395B1}" srcOrd="5" destOrd="0" presId="urn:microsoft.com/office/officeart/2005/8/layout/bProcess2"/>
    <dgm:cxn modelId="{FD931858-C86E-462D-B023-EADD4AA84247}" type="presParOf" srcId="{8B2C90F7-1296-47C6-9870-E9391B288172}" destId="{6E95CC03-4D00-4D4E-B4F7-702461F6A4B2}" srcOrd="6" destOrd="0" presId="urn:microsoft.com/office/officeart/2005/8/layout/bProcess2"/>
    <dgm:cxn modelId="{1BCCE3D9-0AEE-42C7-82DF-B02CD255B458}" type="presParOf" srcId="{6E95CC03-4D00-4D4E-B4F7-702461F6A4B2}" destId="{94ED620D-C447-4F8C-BBC6-9BDA43DC6ADB}" srcOrd="0" destOrd="0" presId="urn:microsoft.com/office/officeart/2005/8/layout/bProcess2"/>
    <dgm:cxn modelId="{F59B2FA0-E684-4189-84BB-7F5279AC9FA6}" type="presParOf" srcId="{6E95CC03-4D00-4D4E-B4F7-702461F6A4B2}" destId="{B38B4CC2-F1F2-4E83-A242-F89A6A62D00D}" srcOrd="1" destOrd="0" presId="urn:microsoft.com/office/officeart/2005/8/layout/bProcess2"/>
    <dgm:cxn modelId="{AEC5E54C-F65C-442F-B208-4235E238F6D0}" type="presParOf" srcId="{8B2C90F7-1296-47C6-9870-E9391B288172}" destId="{5CC5262D-2382-4E61-8186-A2B579586D61}" srcOrd="7" destOrd="0" presId="urn:microsoft.com/office/officeart/2005/8/layout/bProcess2"/>
    <dgm:cxn modelId="{A97C6CAE-6EDE-4B64-89AA-7528DF4E5454}" type="presParOf" srcId="{8B2C90F7-1296-47C6-9870-E9391B288172}" destId="{4322097F-CF91-441B-894A-72E2BC1C23A8}" srcOrd="8" destOrd="0" presId="urn:microsoft.com/office/officeart/2005/8/layout/bProcess2"/>
    <dgm:cxn modelId="{B423A564-151F-4D00-A747-97F0F3972A1C}" type="presParOf" srcId="{4322097F-CF91-441B-894A-72E2BC1C23A8}" destId="{2C2AAA9F-42E6-46A0-B8CB-7F679271E1B3}" srcOrd="0" destOrd="0" presId="urn:microsoft.com/office/officeart/2005/8/layout/bProcess2"/>
    <dgm:cxn modelId="{24068887-82CA-4D6B-AA95-03797EABC81B}" type="presParOf" srcId="{4322097F-CF91-441B-894A-72E2BC1C23A8}" destId="{239DC673-F5F9-4A0A-8BC1-D83EB3FFE60E}" srcOrd="1" destOrd="0" presId="urn:microsoft.com/office/officeart/2005/8/layout/bProcess2"/>
    <dgm:cxn modelId="{44A0084D-4752-4EB0-A57C-98772F2DBD94}" type="presParOf" srcId="{8B2C90F7-1296-47C6-9870-E9391B288172}" destId="{922E446D-6D14-4686-BF6C-421544E16A72}" srcOrd="9" destOrd="0" presId="urn:microsoft.com/office/officeart/2005/8/layout/bProcess2"/>
    <dgm:cxn modelId="{6889A4AB-D54E-4E48-ABD8-0AA4699DFF38}" type="presParOf" srcId="{8B2C90F7-1296-47C6-9870-E9391B288172}" destId="{183C83B7-0902-4F3E-8C58-84642B3EC4FE}" srcOrd="10" destOrd="0" presId="urn:microsoft.com/office/officeart/2005/8/layout/bProcess2"/>
    <dgm:cxn modelId="{3480D1E3-0B5E-4125-8614-C33D529F3122}" type="presParOf" srcId="{183C83B7-0902-4F3E-8C58-84642B3EC4FE}" destId="{6F253E58-D53B-4D8A-996E-ECBFD2D186EE}" srcOrd="0" destOrd="0" presId="urn:microsoft.com/office/officeart/2005/8/layout/bProcess2"/>
    <dgm:cxn modelId="{A1B01F8F-5930-49AA-979C-88A403EBB5D1}" type="presParOf" srcId="{183C83B7-0902-4F3E-8C58-84642B3EC4FE}" destId="{83387DFE-46F2-4840-8B50-23EDA32D0FC5}" srcOrd="1" destOrd="0" presId="urn:microsoft.com/office/officeart/2005/8/layout/bProcess2"/>
    <dgm:cxn modelId="{25BACACB-893F-4F6B-B5B2-60F09F47F96C}" type="presParOf" srcId="{8B2C90F7-1296-47C6-9870-E9391B288172}" destId="{0C65F0A7-E9AF-44C1-83CB-AAA3FB66D69C}" srcOrd="11" destOrd="0" presId="urn:microsoft.com/office/officeart/2005/8/layout/bProcess2"/>
    <dgm:cxn modelId="{10852372-FA02-4953-B439-8E15AD59778E}" type="presParOf" srcId="{8B2C90F7-1296-47C6-9870-E9391B288172}" destId="{1CA72F82-55B4-4554-800A-AE7E1A88E3FF}" srcOrd="12" destOrd="0" presId="urn:microsoft.com/office/officeart/2005/8/layout/bProcess2"/>
    <dgm:cxn modelId="{73DD6717-FCD7-41F3-A498-96C8F37118DC}" type="presParOf" srcId="{1CA72F82-55B4-4554-800A-AE7E1A88E3FF}" destId="{FCCD0D47-9A4D-4B36-BAC9-A87130430942}" srcOrd="0" destOrd="0" presId="urn:microsoft.com/office/officeart/2005/8/layout/bProcess2"/>
    <dgm:cxn modelId="{F1744761-4281-4199-8872-93E6224843AB}" type="presParOf" srcId="{1CA72F82-55B4-4554-800A-AE7E1A88E3FF}" destId="{DB993A13-3185-41A4-8883-A7AB66A39892}" srcOrd="1" destOrd="0" presId="urn:microsoft.com/office/officeart/2005/8/layout/bProcess2"/>
    <dgm:cxn modelId="{6F20382F-5BF1-482A-BA13-1F3CF19BD431}" type="presParOf" srcId="{8B2C90F7-1296-47C6-9870-E9391B288172}" destId="{DDB40B76-C1E8-4DD8-A978-6302862CA479}" srcOrd="13" destOrd="0" presId="urn:microsoft.com/office/officeart/2005/8/layout/bProcess2"/>
    <dgm:cxn modelId="{05873A56-2C73-4051-BEA3-05FBCDDE8592}" type="presParOf" srcId="{8B2C90F7-1296-47C6-9870-E9391B288172}" destId="{7CC7E7EA-B2C0-4264-A40C-EB6FA37E0538}" srcOrd="14" destOrd="0" presId="urn:microsoft.com/office/officeart/2005/8/layout/bProcess2"/>
    <dgm:cxn modelId="{E8CCEDA6-A9C2-414C-A3DB-D4D8D951F286}" type="presParOf" srcId="{7CC7E7EA-B2C0-4264-A40C-EB6FA37E0538}" destId="{381F4C2B-D2F2-4FE2-B1EC-F8F40A23ECD3}" srcOrd="0" destOrd="0" presId="urn:microsoft.com/office/officeart/2005/8/layout/bProcess2"/>
    <dgm:cxn modelId="{E7AA36F3-B540-49CE-8F52-CEF1A4399ACD}" type="presParOf" srcId="{7CC7E7EA-B2C0-4264-A40C-EB6FA37E0538}" destId="{3DF81B33-AFDB-47B7-B141-365D0FD0C7F2}" srcOrd="1" destOrd="0" presId="urn:microsoft.com/office/officeart/2005/8/layout/bProcess2"/>
    <dgm:cxn modelId="{8786C8E0-45E3-4C65-A6E0-23EA9D7D879B}" type="presParOf" srcId="{8B2C90F7-1296-47C6-9870-E9391B288172}" destId="{1C1B5084-D9AE-492D-AF23-E68DAB73AAE0}" srcOrd="15" destOrd="0" presId="urn:microsoft.com/office/officeart/2005/8/layout/bProcess2"/>
    <dgm:cxn modelId="{B68B115C-522E-4061-94A0-E7CBF1C6A921}" type="presParOf" srcId="{8B2C90F7-1296-47C6-9870-E9391B288172}" destId="{71A3683D-1F44-4065-9F84-A1AB0823A7C9}" srcOrd="16" destOrd="0" presId="urn:microsoft.com/office/officeart/2005/8/layout/bProcess2"/>
    <dgm:cxn modelId="{EA1EF3F6-B16D-4170-AB79-02CB1CE55425}" type="presParOf" srcId="{71A3683D-1F44-4065-9F84-A1AB0823A7C9}" destId="{5D4DF776-5892-4651-AE2B-1AD92A05EF22}" srcOrd="0" destOrd="0" presId="urn:microsoft.com/office/officeart/2005/8/layout/bProcess2"/>
    <dgm:cxn modelId="{245D5725-E0DA-4948-A17E-1B4B0E202C08}" type="presParOf" srcId="{71A3683D-1F44-4065-9F84-A1AB0823A7C9}" destId="{3C82AD3E-D1CD-48B8-B0AF-607549E76F63}" srcOrd="1" destOrd="0" presId="urn:microsoft.com/office/officeart/2005/8/layout/bProcess2"/>
    <dgm:cxn modelId="{61150848-8327-4FEA-B7BA-25A22617A0C2}" type="presParOf" srcId="{8B2C90F7-1296-47C6-9870-E9391B288172}" destId="{57B33C23-6E7C-4ADF-94A0-6144D8B04C94}" srcOrd="17" destOrd="0" presId="urn:microsoft.com/office/officeart/2005/8/layout/bProcess2"/>
    <dgm:cxn modelId="{C81DBCE2-0469-4036-B67C-B1A10140C9E7}" type="presParOf" srcId="{8B2C90F7-1296-47C6-9870-E9391B288172}" destId="{A047A1CB-3CF0-412D-9DAA-7CD0B6F0F401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D45D0-EC6A-4CCC-A68C-F3FFAF9D947B}">
      <dsp:nvSpPr>
        <dsp:cNvPr id="0" name=""/>
        <dsp:cNvSpPr/>
      </dsp:nvSpPr>
      <dsp:spPr>
        <a:xfrm>
          <a:off x="36710" y="66"/>
          <a:ext cx="1464468" cy="14644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this</a:t>
          </a:r>
          <a:endParaRPr lang="en-US" sz="4800" kern="1200" dirty="0"/>
        </a:p>
      </dsp:txBody>
      <dsp:txXfrm>
        <a:off x="251176" y="214532"/>
        <a:ext cx="1035536" cy="1035536"/>
      </dsp:txXfrm>
    </dsp:sp>
    <dsp:sp modelId="{5FA2FCC3-9C98-4648-873D-F141A0AC32D2}">
      <dsp:nvSpPr>
        <dsp:cNvPr id="0" name=""/>
        <dsp:cNvSpPr/>
      </dsp:nvSpPr>
      <dsp:spPr>
        <a:xfrm rot="10800000">
          <a:off x="512663" y="1653634"/>
          <a:ext cx="512564" cy="40089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959DD-1460-4B90-9920-EA319FA3BAC5}">
      <dsp:nvSpPr>
        <dsp:cNvPr id="0" name=""/>
        <dsp:cNvSpPr/>
      </dsp:nvSpPr>
      <dsp:spPr>
        <a:xfrm>
          <a:off x="280544" y="2220933"/>
          <a:ext cx="976800" cy="976800"/>
        </a:xfrm>
        <a:prstGeom prst="ellipse">
          <a:avLst/>
        </a:prstGeom>
        <a:solidFill>
          <a:schemeClr val="accent4">
            <a:hueOff val="1155077"/>
            <a:satOff val="-5330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</a:t>
          </a:r>
          <a:endParaRPr lang="en-US" sz="3100" kern="1200" dirty="0"/>
        </a:p>
      </dsp:txBody>
      <dsp:txXfrm>
        <a:off x="423593" y="2363982"/>
        <a:ext cx="690702" cy="690702"/>
      </dsp:txXfrm>
    </dsp:sp>
    <dsp:sp modelId="{1916318D-EC0F-41B0-B928-A9BC12DCE095}">
      <dsp:nvSpPr>
        <dsp:cNvPr id="0" name=""/>
        <dsp:cNvSpPr/>
      </dsp:nvSpPr>
      <dsp:spPr>
        <a:xfrm rot="10800000">
          <a:off x="512663" y="3508750"/>
          <a:ext cx="512564" cy="400890"/>
        </a:xfrm>
        <a:prstGeom prst="triangle">
          <a:avLst/>
        </a:prstGeom>
        <a:solidFill>
          <a:schemeClr val="accent4">
            <a:hueOff val="1299462"/>
            <a:satOff val="-5996"/>
            <a:lumOff val="2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1478A-C383-4C0D-B6F5-36D06465F33B}">
      <dsp:nvSpPr>
        <dsp:cNvPr id="0" name=""/>
        <dsp:cNvSpPr/>
      </dsp:nvSpPr>
      <dsp:spPr>
        <a:xfrm>
          <a:off x="280544" y="4197965"/>
          <a:ext cx="976800" cy="976800"/>
        </a:xfrm>
        <a:prstGeom prst="ellipse">
          <a:avLst/>
        </a:prstGeom>
        <a:solidFill>
          <a:schemeClr val="accent4">
            <a:hueOff val="2310154"/>
            <a:satOff val="-10660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tt</a:t>
          </a:r>
          <a:endParaRPr lang="en-US" sz="3100" kern="1200" dirty="0"/>
        </a:p>
      </dsp:txBody>
      <dsp:txXfrm>
        <a:off x="423593" y="4341014"/>
        <a:ext cx="690702" cy="690702"/>
      </dsp:txXfrm>
    </dsp:sp>
    <dsp:sp modelId="{C9A31CED-A24C-4C22-90A4-7A86E13395B1}">
      <dsp:nvSpPr>
        <dsp:cNvPr id="0" name=""/>
        <dsp:cNvSpPr/>
      </dsp:nvSpPr>
      <dsp:spPr>
        <a:xfrm rot="5400000">
          <a:off x="1622360" y="4485920"/>
          <a:ext cx="512564" cy="400890"/>
        </a:xfrm>
        <a:prstGeom prst="triangl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B4CC2-F1F2-4E83-A242-F89A6A62D00D}">
      <dsp:nvSpPr>
        <dsp:cNvPr id="0" name=""/>
        <dsp:cNvSpPr/>
      </dsp:nvSpPr>
      <dsp:spPr>
        <a:xfrm>
          <a:off x="2477248" y="4197965"/>
          <a:ext cx="976800" cy="976800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Aaa</a:t>
          </a:r>
          <a:endParaRPr lang="en-US" sz="3100" kern="1200" dirty="0"/>
        </a:p>
      </dsp:txBody>
      <dsp:txXfrm>
        <a:off x="2620297" y="4341014"/>
        <a:ext cx="690702" cy="690702"/>
      </dsp:txXfrm>
    </dsp:sp>
    <dsp:sp modelId="{5CC5262D-2382-4E61-8186-A2B579586D61}">
      <dsp:nvSpPr>
        <dsp:cNvPr id="0" name=""/>
        <dsp:cNvSpPr/>
      </dsp:nvSpPr>
      <dsp:spPr>
        <a:xfrm>
          <a:off x="2709366" y="3486058"/>
          <a:ext cx="512564" cy="400890"/>
        </a:xfrm>
        <a:prstGeom prst="triangle">
          <a:avLst/>
        </a:prstGeom>
        <a:solidFill>
          <a:schemeClr val="accent4">
            <a:hueOff val="3898385"/>
            <a:satOff val="-17988"/>
            <a:lumOff val="6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DC673-F5F9-4A0A-8BC1-D83EB3FFE60E}">
      <dsp:nvSpPr>
        <dsp:cNvPr id="0" name=""/>
        <dsp:cNvSpPr/>
      </dsp:nvSpPr>
      <dsp:spPr>
        <a:xfrm>
          <a:off x="2477248" y="2220933"/>
          <a:ext cx="976800" cy="976800"/>
        </a:xfrm>
        <a:prstGeom prst="ellipse">
          <a:avLst/>
        </a:prstGeom>
        <a:solidFill>
          <a:schemeClr val="accent4">
            <a:hueOff val="4620308"/>
            <a:satOff val="-21319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620297" y="2363982"/>
        <a:ext cx="690702" cy="690702"/>
      </dsp:txXfrm>
    </dsp:sp>
    <dsp:sp modelId="{922E446D-6D14-4686-BF6C-421544E16A72}">
      <dsp:nvSpPr>
        <dsp:cNvPr id="0" name=""/>
        <dsp:cNvSpPr/>
      </dsp:nvSpPr>
      <dsp:spPr>
        <a:xfrm>
          <a:off x="2709366" y="1509025"/>
          <a:ext cx="512564" cy="400890"/>
        </a:xfrm>
        <a:prstGeom prst="triangl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87DFE-46F2-4840-8B50-23EDA32D0FC5}">
      <dsp:nvSpPr>
        <dsp:cNvPr id="0" name=""/>
        <dsp:cNvSpPr/>
      </dsp:nvSpPr>
      <dsp:spPr>
        <a:xfrm>
          <a:off x="2477248" y="243900"/>
          <a:ext cx="976800" cy="976800"/>
        </a:xfrm>
        <a:prstGeom prst="ellipse">
          <a:avLst/>
        </a:prstGeom>
        <a:solidFill>
          <a:schemeClr val="accent4">
            <a:hueOff val="5775385"/>
            <a:satOff val="-26649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tt</a:t>
          </a:r>
          <a:endParaRPr lang="en-US" sz="3100" kern="1200" dirty="0"/>
        </a:p>
      </dsp:txBody>
      <dsp:txXfrm>
        <a:off x="2620297" y="386949"/>
        <a:ext cx="690702" cy="690702"/>
      </dsp:txXfrm>
    </dsp:sp>
    <dsp:sp modelId="{0C65F0A7-E9AF-44C1-83CB-AAA3FB66D69C}">
      <dsp:nvSpPr>
        <dsp:cNvPr id="0" name=""/>
        <dsp:cNvSpPr/>
      </dsp:nvSpPr>
      <dsp:spPr>
        <a:xfrm rot="5400000">
          <a:off x="3819063" y="531855"/>
          <a:ext cx="512564" cy="400890"/>
        </a:xfrm>
        <a:prstGeom prst="triangle">
          <a:avLst/>
        </a:prstGeom>
        <a:solidFill>
          <a:schemeClr val="accent4">
            <a:hueOff val="6497308"/>
            <a:satOff val="-29980"/>
            <a:lumOff val="11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93A13-3185-41A4-8883-A7AB66A39892}">
      <dsp:nvSpPr>
        <dsp:cNvPr id="0" name=""/>
        <dsp:cNvSpPr/>
      </dsp:nvSpPr>
      <dsp:spPr>
        <a:xfrm>
          <a:off x="4673951" y="243900"/>
          <a:ext cx="976800" cy="976800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4817000" y="386949"/>
        <a:ext cx="690702" cy="690702"/>
      </dsp:txXfrm>
    </dsp:sp>
    <dsp:sp modelId="{DDB40B76-C1E8-4DD8-A978-6302862CA479}">
      <dsp:nvSpPr>
        <dsp:cNvPr id="0" name=""/>
        <dsp:cNvSpPr/>
      </dsp:nvSpPr>
      <dsp:spPr>
        <a:xfrm rot="10800000">
          <a:off x="4906069" y="1531717"/>
          <a:ext cx="512564" cy="400890"/>
        </a:xfrm>
        <a:prstGeom prst="triangl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81B33-AFDB-47B7-B141-365D0FD0C7F2}">
      <dsp:nvSpPr>
        <dsp:cNvPr id="0" name=""/>
        <dsp:cNvSpPr/>
      </dsp:nvSpPr>
      <dsp:spPr>
        <a:xfrm>
          <a:off x="4673951" y="2220933"/>
          <a:ext cx="976800" cy="976800"/>
        </a:xfrm>
        <a:prstGeom prst="ellipse">
          <a:avLst/>
        </a:prstGeom>
        <a:solidFill>
          <a:schemeClr val="accent4">
            <a:hueOff val="8085538"/>
            <a:satOff val="-37308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</a:t>
          </a:r>
          <a:endParaRPr lang="en-US" sz="3100" kern="1200" dirty="0"/>
        </a:p>
      </dsp:txBody>
      <dsp:txXfrm>
        <a:off x="4817000" y="2363982"/>
        <a:ext cx="690702" cy="690702"/>
      </dsp:txXfrm>
    </dsp:sp>
    <dsp:sp modelId="{1C1B5084-D9AE-492D-AF23-E68DAB73AAE0}">
      <dsp:nvSpPr>
        <dsp:cNvPr id="0" name=""/>
        <dsp:cNvSpPr/>
      </dsp:nvSpPr>
      <dsp:spPr>
        <a:xfrm rot="10800000">
          <a:off x="4906069" y="3508750"/>
          <a:ext cx="512564" cy="400890"/>
        </a:xfrm>
        <a:prstGeom prst="triangle">
          <a:avLst/>
        </a:prstGeom>
        <a:solidFill>
          <a:schemeClr val="accent4">
            <a:hueOff val="9096231"/>
            <a:satOff val="-41972"/>
            <a:lumOff val="15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AD3E-D1CD-48B8-B0AF-607549E76F63}">
      <dsp:nvSpPr>
        <dsp:cNvPr id="0" name=""/>
        <dsp:cNvSpPr/>
      </dsp:nvSpPr>
      <dsp:spPr>
        <a:xfrm>
          <a:off x="4673951" y="4197965"/>
          <a:ext cx="976800" cy="976800"/>
        </a:xfrm>
        <a:prstGeom prst="ellipse">
          <a:avLst/>
        </a:prstGeom>
        <a:solidFill>
          <a:schemeClr val="accent4">
            <a:hueOff val="9240615"/>
            <a:satOff val="-4263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</a:t>
          </a:r>
          <a:endParaRPr lang="en-US" sz="3100" kern="1200" dirty="0"/>
        </a:p>
      </dsp:txBody>
      <dsp:txXfrm>
        <a:off x="4817000" y="4341014"/>
        <a:ext cx="690702" cy="690702"/>
      </dsp:txXfrm>
    </dsp:sp>
    <dsp:sp modelId="{57B33C23-6E7C-4ADF-94A0-6144D8B04C94}">
      <dsp:nvSpPr>
        <dsp:cNvPr id="0" name=""/>
        <dsp:cNvSpPr/>
      </dsp:nvSpPr>
      <dsp:spPr>
        <a:xfrm rot="5400000">
          <a:off x="5893850" y="4485920"/>
          <a:ext cx="512564" cy="400890"/>
        </a:xfrm>
        <a:prstGeom prst="triangl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7A1CB-3CF0-412D-9DAA-7CD0B6F0F401}">
      <dsp:nvSpPr>
        <dsp:cNvPr id="0" name=""/>
        <dsp:cNvSpPr/>
      </dsp:nvSpPr>
      <dsp:spPr>
        <a:xfrm>
          <a:off x="6626820" y="3954131"/>
          <a:ext cx="1464468" cy="146446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</a:t>
          </a:r>
          <a:endParaRPr lang="en-US" sz="4800" kern="1200" dirty="0"/>
        </a:p>
      </dsp:txBody>
      <dsp:txXfrm>
        <a:off x="6841286" y="4168597"/>
        <a:ext cx="1035536" cy="1035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B0BA-CCF7-4B81-8637-6E400468B61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69A-77BC-4BFD-A4BC-ADCC950F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345474" y="613954"/>
            <a:ext cx="1489166" cy="13062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2811" y="927463"/>
            <a:ext cx="1672046" cy="1201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8059783" y="927463"/>
            <a:ext cx="2233748" cy="1763486"/>
          </a:xfrm>
          <a:prstGeom prst="star5">
            <a:avLst>
              <a:gd name="adj" fmla="val 1172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2834640" y="3187337"/>
            <a:ext cx="1410789" cy="1489166"/>
          </a:xfrm>
          <a:prstGeom prst="plu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499462" y="3187337"/>
            <a:ext cx="1410789" cy="1489166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75324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6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2018-02-09T20:37:35Z</dcterms:created>
  <dcterms:modified xsi:type="dcterms:W3CDTF">2018-02-09T20:45:42Z</dcterms:modified>
</cp:coreProperties>
</file>