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E3F9-424A-4E2C-8848-A840D36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6533-E827-4240-AC18-AFAD2866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371B-5127-45A8-BBDE-0C5B9B1F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9D1F-8CF1-4CA2-9876-5947C2BCA58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2B35-D94E-40C2-BF3C-4FB42132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F07B-BB58-4641-A013-27389FB3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0F6D-0105-473D-A813-E7F9F3FA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86BA1-B6BB-41F3-8A9A-B21FF064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B29-4A35-461A-9BDE-B413D3B6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1876-C0DF-40E0-8D38-8DBFAF009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9D1F-8CF1-4CA2-9876-5947C2BCA58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8EFF-4A73-49EF-AEA5-81B6FE3C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281-41CD-4BE7-BF10-E6CE9C6F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F6D-0105-473D-A813-E7F9F3FA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A21F21-B826-4110-920F-EF9C2ED1D00C}"/>
              </a:ext>
            </a:extLst>
          </p:cNvPr>
          <p:cNvGrpSpPr/>
          <p:nvPr/>
        </p:nvGrpSpPr>
        <p:grpSpPr>
          <a:xfrm>
            <a:off x="4369292" y="2081494"/>
            <a:ext cx="3453415" cy="2695012"/>
            <a:chOff x="2112885" y="1006976"/>
            <a:chExt cx="5468645" cy="38865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653967-580C-47E3-8825-BBF68124D74A}"/>
                </a:ext>
              </a:extLst>
            </p:cNvPr>
            <p:cNvSpPr/>
            <p:nvPr/>
          </p:nvSpPr>
          <p:spPr>
            <a:xfrm>
              <a:off x="2112885" y="3109088"/>
              <a:ext cx="2778711" cy="1784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hlinkClick r:id="rId2"/>
              <a:extLst>
                <a:ext uri="{FF2B5EF4-FFF2-40B4-BE49-F238E27FC236}">
                  <a16:creationId xmlns:a16="http://schemas.microsoft.com/office/drawing/2014/main" id="{62A0EC53-8477-4259-B78A-356AF4D84655}"/>
                </a:ext>
              </a:extLst>
            </p:cNvPr>
            <p:cNvSpPr/>
            <p:nvPr/>
          </p:nvSpPr>
          <p:spPr>
            <a:xfrm>
              <a:off x="5246703" y="1006976"/>
              <a:ext cx="2334827" cy="2139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48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3</cp:revision>
  <dcterms:created xsi:type="dcterms:W3CDTF">2021-10-05T14:12:05Z</dcterms:created>
  <dcterms:modified xsi:type="dcterms:W3CDTF">2021-10-05T14:24:32Z</dcterms:modified>
</cp:coreProperties>
</file>