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 rot="18900000">
            <a:off x="2079720" y="2934360"/>
            <a:ext cx="5831280" cy="100728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ff0000"/>
              </a:gs>
            </a:gsLst>
            <a:lin ang="5400000"/>
          </a:gra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LibreOfficeDev/6.0.0.0.alpha0$Linux_X86_64 LibreOffice_project/cc2e5d34e0e2a5dc2c852a2054b743e4e5e0d0a9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2017-07-11T21:15:53Z</dcterms:created>
  <dc:creator/>
  <dc:description/>
  <dc:language>de-DE</dc:language>
  <cp:lastModifiedBy/>
  <dcterms:modified xsi:type="dcterms:W3CDTF">2017-07-11T22:10:41Z</dcterms:modified>
  <cp:revision>3</cp:revision>
  <dc:subject/>
  <dc:title/>
</cp:coreProperties>
</file>