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75" r:id="rId1"/>
  </p:sldMasterIdLst>
  <p:notesMasterIdLst>
    <p:notesMasterId r:id="rId3"/>
  </p:notesMasterIdLst>
  <p:handoutMasterIdLst>
    <p:handoutMasterId r:id="rId4"/>
  </p:handoutMasterIdLst>
  <p:sldIdLst>
    <p:sldId id="520" r:id="rId2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 Layouts" id="{C73063FC-529F-4BAE-A106-4DD4E9F16092}">
          <p14:sldIdLst>
            <p14:sldId id="520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162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5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D35F"/>
    <a:srgbClr val="00325A"/>
    <a:srgbClr val="D9D8D6"/>
    <a:srgbClr val="C4C4C4"/>
    <a:srgbClr val="ACADAF"/>
    <a:srgbClr val="9B9CA0"/>
    <a:srgbClr val="898A8D"/>
    <a:srgbClr val="7A7C81"/>
    <a:srgbClr val="4D4E56"/>
    <a:srgbClr val="FF5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DDFE68-0886-BB88-8738-33714D18A36A}" v="227" dt="2020-08-08T20:37:09.087"/>
    <p1510:client id="{43C0DE5A-89D6-F774-6D37-693FF2ACF835}" v="45" dt="2020-04-09T18:22:11.367"/>
    <p1510:client id="{4D23DC42-99DA-74C7-73F6-E84099E8D670}" v="51" dt="2020-04-10T14:53:37.267"/>
    <p1510:client id="{6F254C0B-D975-5E7C-0E39-E31944A90E98}" v="35" dt="2020-08-08T20:28:32.218"/>
    <p1510:client id="{7DB80006-9DF4-42D4-AFD8-F917175987EA}" v="2" dt="2020-04-10T16:07:31.903"/>
    <p1510:client id="{905685C4-A2D8-91FB-4409-65F25CA60336}" v="172" dt="2020-04-13T06:03:52.314"/>
    <p1510:client id="{9E170FA8-ADF1-DA69-A2AC-5F86B9ADD36A}" v="1" dt="2020-04-13T06:07:28.204"/>
    <p1510:client id="{F0E4C643-D0CD-22B4-5E00-6DBEAC4AAE8B}" v="32" dt="2020-04-14T11:28:06.5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63" autoAdjust="0"/>
    <p:restoredTop sz="81807" autoAdjust="0"/>
  </p:normalViewPr>
  <p:slideViewPr>
    <p:cSldViewPr snapToGrid="0">
      <p:cViewPr varScale="1">
        <p:scale>
          <a:sx n="165" d="100"/>
          <a:sy n="165" d="100"/>
        </p:scale>
        <p:origin x="-1182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-6420" y="-195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21" Type="http://schemas.microsoft.com/office/2015/10/relationships/revisionInfo" Target="revisionInfo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59157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6311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4673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9927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2050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514350" rtl="0" eaLnBrk="1" latinLnBrk="0" hangingPunct="1">
        <a:lnSpc>
          <a:spcPts val="2520"/>
        </a:lnSpc>
        <a:spcBef>
          <a:spcPct val="0"/>
        </a:spcBef>
        <a:buNone/>
        <a:defRPr sz="2800" b="1" kern="12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51435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 panose="020B0604020202020204" pitchFamily="34" charset="0"/>
        <a:buNone/>
        <a:defRPr sz="1800" b="1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14300" indent="-114300" algn="l" defTabSz="51435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228600" indent="-114300" algn="l" defTabSz="516731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 panose="020B0604020202020204" pitchFamily="34" charset="0"/>
        <a:buChar char="-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342900" indent="-114300" algn="l" defTabSz="51435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457200" indent="-114300" algn="l" defTabSz="51435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444" userDrawn="1">
          <p15:clr>
            <a:srgbClr val="F26B43"/>
          </p15:clr>
        </p15:guide>
        <p15:guide id="2" pos="199" userDrawn="1">
          <p15:clr>
            <a:srgbClr val="F26B43"/>
          </p15:clr>
        </p15:guide>
        <p15:guide id="3" pos="5569" userDrawn="1">
          <p15:clr>
            <a:srgbClr val="F26B43"/>
          </p15:clr>
        </p15:guide>
        <p15:guide id="4" pos="549" userDrawn="1">
          <p15:clr>
            <a:srgbClr val="F26B43"/>
          </p15:clr>
        </p15:guide>
        <p15:guide id="5" pos="5211" userDrawn="1">
          <p15:clr>
            <a:srgbClr val="F26B43"/>
          </p15:clr>
        </p15:guide>
        <p15:guide id="6" orient="horz" pos="585" userDrawn="1">
          <p15:clr>
            <a:srgbClr val="F26B43"/>
          </p15:clr>
        </p15:guide>
        <p15:guide id="7" orient="horz" pos="2940" userDrawn="1">
          <p15:clr>
            <a:srgbClr val="F26B43"/>
          </p15:clr>
        </p15:guide>
        <p15:guide id="8" orient="horz" pos="215" userDrawn="1">
          <p15:clr>
            <a:srgbClr val="F26B43"/>
          </p15:clr>
        </p15:guide>
        <p15:guide id="9" orient="horz" pos="7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="" xmlns:a16="http://schemas.microsoft.com/office/drawing/2014/main" id="{972EAFA9-CAAD-4A0F-8D16-74A6131B1F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158821"/>
              </p:ext>
            </p:extLst>
          </p:nvPr>
        </p:nvGraphicFramePr>
        <p:xfrm>
          <a:off x="952723" y="924082"/>
          <a:ext cx="6196848" cy="3622647"/>
        </p:xfrm>
        <a:graphic>
          <a:graphicData uri="http://schemas.openxmlformats.org/drawingml/2006/table">
            <a:tbl>
              <a:tblPr firstRow="1">
                <a:tableStyleId>{793D81CF-94F2-401A-BA57-92F5A7B2D0C5}</a:tableStyleId>
              </a:tblPr>
              <a:tblGrid>
                <a:gridCol w="1994646">
                  <a:extLst>
                    <a:ext uri="{9D8B030D-6E8A-4147-A177-3AD203B41FA5}">
                      <a16:colId xmlns="" xmlns:a16="http://schemas.microsoft.com/office/drawing/2014/main" val="2314139292"/>
                    </a:ext>
                  </a:extLst>
                </a:gridCol>
                <a:gridCol w="896469">
                  <a:extLst>
                    <a:ext uri="{9D8B030D-6E8A-4147-A177-3AD203B41FA5}">
                      <a16:colId xmlns="" xmlns:a16="http://schemas.microsoft.com/office/drawing/2014/main" val="638485542"/>
                    </a:ext>
                  </a:extLst>
                </a:gridCol>
                <a:gridCol w="3305733">
                  <a:extLst>
                    <a:ext uri="{9D8B030D-6E8A-4147-A177-3AD203B41FA5}">
                      <a16:colId xmlns="" xmlns:a16="http://schemas.microsoft.com/office/drawing/2014/main" val="1493383136"/>
                    </a:ext>
                  </a:extLst>
                </a:gridCol>
              </a:tblGrid>
              <a:tr h="354386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tr-TR"/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597281"/>
                  </a:ext>
                </a:extLst>
              </a:tr>
              <a:tr h="230887">
                <a:tc rowSpan="2">
                  <a:txBody>
                    <a:bodyPr/>
                    <a:lstStyle/>
                    <a:p>
                      <a:endParaRPr lang="tr-T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294606568"/>
                  </a:ext>
                </a:extLst>
              </a:tr>
              <a:tr h="2308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533263808"/>
                  </a:ext>
                </a:extLst>
              </a:tr>
              <a:tr h="230887">
                <a:tc rowSpan="2">
                  <a:txBody>
                    <a:bodyPr/>
                    <a:lstStyle/>
                    <a:p>
                      <a:endParaRPr lang="tr-TR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endParaRPr lang="tr-T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655141056"/>
                  </a:ext>
                </a:extLst>
              </a:tr>
              <a:tr h="230887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771636305"/>
                  </a:ext>
                </a:extLst>
              </a:tr>
              <a:tr h="354386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endParaRPr lang="tr-TR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24988619"/>
                  </a:ext>
                </a:extLst>
              </a:tr>
              <a:tr h="354386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endParaRPr lang="tr-TR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870825034"/>
                  </a:ext>
                </a:extLst>
              </a:tr>
              <a:tr h="354386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endParaRPr lang="tr-TR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798919998"/>
                  </a:ext>
                </a:extLst>
              </a:tr>
              <a:tr h="354386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endParaRPr lang="tr-TR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69187849"/>
                  </a:ext>
                </a:extLst>
              </a:tr>
              <a:tr h="375863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tr-TR"/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27279425"/>
                  </a:ext>
                </a:extLst>
              </a:tr>
              <a:tr h="176492">
                <a:tc rowSpan="2">
                  <a:txBody>
                    <a:bodyPr/>
                    <a:lstStyle/>
                    <a:p>
                      <a:endParaRPr lang="tr-TR"/>
                    </a:p>
                  </a:txBody>
                  <a:tcPr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tr-TR"/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152114340"/>
                  </a:ext>
                </a:extLst>
              </a:tr>
              <a:tr h="176492">
                <a:tc vMerge="1">
                  <a:txBody>
                    <a:bodyPr/>
                    <a:lstStyle/>
                    <a:p>
                      <a:endParaRPr lang="en-US" sz="100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endParaRPr lang="tr-TR" dirty="0"/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349017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0333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USE_16x9_Template_2016 v7_ks">
  <a:themeElements>
    <a:clrScheme name="Custom 1">
      <a:dk1>
        <a:srgbClr val="003259"/>
      </a:dk1>
      <a:lt1>
        <a:srgbClr val="FFFFFF"/>
      </a:lt1>
      <a:dk2>
        <a:srgbClr val="02D35F"/>
      </a:dk2>
      <a:lt2>
        <a:srgbClr val="D9D8D6"/>
      </a:lt2>
      <a:accent1>
        <a:srgbClr val="A0FF5F"/>
      </a:accent1>
      <a:accent2>
        <a:srgbClr val="02A39C"/>
      </a:accent2>
      <a:accent3>
        <a:srgbClr val="1DB0E4"/>
      </a:accent3>
      <a:accent4>
        <a:srgbClr val="1A60A9"/>
      </a:accent4>
      <a:accent5>
        <a:srgbClr val="E04786"/>
      </a:accent5>
      <a:accent6>
        <a:srgbClr val="FC5547"/>
      </a:accent6>
      <a:hlink>
        <a:srgbClr val="1AA39A"/>
      </a:hlink>
      <a:folHlink>
        <a:srgbClr val="1DAFE3"/>
      </a:folHlink>
    </a:clrScheme>
    <a:fontScheme name="SUSE_2016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 cap="rnd"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b="1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SUSE_16x9_Template_2016 v7_ks.potx" id="{CA153D18-3680-43C0-BAFA-A9DC7C8C6460}" vid="{79B5E05C-A7EF-4374-9621-74048ED1ECC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SUSE_16x9_Template_2016 v7_ks</Template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SUSE_16x9_Template_2016 v7_ks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</dc:title>
  <dc:creator/>
  <cp:lastModifiedBy/>
  <cp:revision>545</cp:revision>
  <dcterms:created xsi:type="dcterms:W3CDTF">2019-07-22T16:48:18Z</dcterms:created>
  <dcterms:modified xsi:type="dcterms:W3CDTF">2022-01-26T13:32:38Z</dcterms:modified>
</cp:coreProperties>
</file>