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024EB-FF90-417E-8FB7-CC6F67AABAB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C3405-2E41-4BC7-BE28-F37FA827B9A2}">
      <dgm:prSet phldrT="[Text]"/>
      <dgm:spPr/>
      <dgm:t>
        <a:bodyPr/>
        <a:lstStyle/>
        <a:p>
          <a:r>
            <a:rPr lang="en-US" dirty="0" smtClean="0"/>
            <a:t>Parent</a:t>
          </a:r>
          <a:endParaRPr lang="en-US" dirty="0"/>
        </a:p>
      </dgm:t>
    </dgm:pt>
    <dgm:pt modelId="{1EEFE2D2-4E10-48A1-ADB7-3F7D360343BE}" type="parTrans" cxnId="{9D09256E-D822-4CD5-8254-B3BEA45327F7}">
      <dgm:prSet/>
      <dgm:spPr/>
      <dgm:t>
        <a:bodyPr/>
        <a:lstStyle/>
        <a:p>
          <a:endParaRPr lang="en-US"/>
        </a:p>
      </dgm:t>
    </dgm:pt>
    <dgm:pt modelId="{0F4D60CC-BFD3-4960-934D-9339306369F0}" type="sibTrans" cxnId="{9D09256E-D822-4CD5-8254-B3BEA45327F7}">
      <dgm:prSet/>
      <dgm:spPr/>
      <dgm:t>
        <a:bodyPr/>
        <a:lstStyle/>
        <a:p>
          <a:endParaRPr lang="en-US"/>
        </a:p>
      </dgm:t>
    </dgm:pt>
    <dgm:pt modelId="{35332DA4-CBE4-459D-B448-7B920DA111E1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58FCA5D7-A0AC-45FB-BBBF-FF61C60478D0}" type="parTrans" cxnId="{B0AC7FF5-7C69-4831-A3CE-D08E68214FF7}">
      <dgm:prSet/>
      <dgm:spPr/>
      <dgm:t>
        <a:bodyPr/>
        <a:lstStyle/>
        <a:p>
          <a:endParaRPr lang="en-US"/>
        </a:p>
      </dgm:t>
    </dgm:pt>
    <dgm:pt modelId="{1440442A-455F-4967-B8DB-E96D3CD5E53E}" type="sibTrans" cxnId="{B0AC7FF5-7C69-4831-A3CE-D08E68214FF7}">
      <dgm:prSet/>
      <dgm:spPr/>
      <dgm:t>
        <a:bodyPr/>
        <a:lstStyle/>
        <a:p>
          <a:endParaRPr lang="en-US"/>
        </a:p>
      </dgm:t>
    </dgm:pt>
    <dgm:pt modelId="{5706190C-A9C9-43AB-9D2A-C210D8BFF118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840A3F6E-031F-43EA-9E50-72431162DFA1}" type="parTrans" cxnId="{F059594B-662A-49D2-90DD-092AB632E7D9}">
      <dgm:prSet/>
      <dgm:spPr/>
      <dgm:t>
        <a:bodyPr/>
        <a:lstStyle/>
        <a:p>
          <a:endParaRPr lang="en-US"/>
        </a:p>
      </dgm:t>
    </dgm:pt>
    <dgm:pt modelId="{4C583AC6-D504-48AE-B495-75B64133F219}" type="sibTrans" cxnId="{F059594B-662A-49D2-90DD-092AB632E7D9}">
      <dgm:prSet/>
      <dgm:spPr/>
      <dgm:t>
        <a:bodyPr/>
        <a:lstStyle/>
        <a:p>
          <a:endParaRPr lang="en-US"/>
        </a:p>
      </dgm:t>
    </dgm:pt>
    <dgm:pt modelId="{48446733-8F17-4E53-A284-CC938F3DE7BA}" type="pres">
      <dgm:prSet presAssocID="{E96024EB-FF90-417E-8FB7-CC6F67AABAB6}" presName="composite" presStyleCnt="0">
        <dgm:presLayoutVars>
          <dgm:chMax val="1"/>
          <dgm:dir/>
          <dgm:resizeHandles val="exact"/>
        </dgm:presLayoutVars>
      </dgm:prSet>
      <dgm:spPr/>
    </dgm:pt>
    <dgm:pt modelId="{D469C647-5BEC-42A9-95AC-4125C4B7759E}" type="pres">
      <dgm:prSet presAssocID="{ED4C3405-2E41-4BC7-BE28-F37FA827B9A2}" presName="roof" presStyleLbl="dkBgShp" presStyleIdx="0" presStyleCnt="2"/>
      <dgm:spPr/>
      <dgm:t>
        <a:bodyPr/>
        <a:lstStyle/>
        <a:p>
          <a:endParaRPr lang="en-US"/>
        </a:p>
      </dgm:t>
    </dgm:pt>
    <dgm:pt modelId="{53560A38-6799-48C0-B9ED-55A0B7CE99CB}" type="pres">
      <dgm:prSet presAssocID="{ED4C3405-2E41-4BC7-BE28-F37FA827B9A2}" presName="pillars" presStyleCnt="0"/>
      <dgm:spPr/>
    </dgm:pt>
    <dgm:pt modelId="{6068987B-016E-4334-8EB1-419EB9976231}" type="pres">
      <dgm:prSet presAssocID="{ED4C3405-2E41-4BC7-BE28-F37FA827B9A2}" presName="pillar1" presStyleLbl="node1" presStyleIdx="0" presStyleCnt="2">
        <dgm:presLayoutVars>
          <dgm:bulletEnabled val="1"/>
        </dgm:presLayoutVars>
      </dgm:prSet>
      <dgm:spPr/>
    </dgm:pt>
    <dgm:pt modelId="{D05A39C5-10EB-4C93-BCCC-EBE45EA29ECF}" type="pres">
      <dgm:prSet presAssocID="{5706190C-A9C9-43AB-9D2A-C210D8BFF118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DAC8A-68CF-493E-9552-9944E175EDBB}" type="pres">
      <dgm:prSet presAssocID="{ED4C3405-2E41-4BC7-BE28-F37FA827B9A2}" presName="base" presStyleLbl="dkBgShp" presStyleIdx="1" presStyleCnt="2"/>
      <dgm:spPr/>
    </dgm:pt>
  </dgm:ptLst>
  <dgm:cxnLst>
    <dgm:cxn modelId="{4D4A43C3-7168-464A-81D7-BAEF390451C6}" type="presOf" srcId="{35332DA4-CBE4-459D-B448-7B920DA111E1}" destId="{6068987B-016E-4334-8EB1-419EB9976231}" srcOrd="0" destOrd="0" presId="urn:microsoft.com/office/officeart/2005/8/layout/hList3"/>
    <dgm:cxn modelId="{40266AF8-ED42-44DC-8132-497EBB457D0E}" type="presOf" srcId="{ED4C3405-2E41-4BC7-BE28-F37FA827B9A2}" destId="{D469C647-5BEC-42A9-95AC-4125C4B7759E}" srcOrd="0" destOrd="0" presId="urn:microsoft.com/office/officeart/2005/8/layout/hList3"/>
    <dgm:cxn modelId="{B0AC7FF5-7C69-4831-A3CE-D08E68214FF7}" srcId="{ED4C3405-2E41-4BC7-BE28-F37FA827B9A2}" destId="{35332DA4-CBE4-459D-B448-7B920DA111E1}" srcOrd="0" destOrd="0" parTransId="{58FCA5D7-A0AC-45FB-BBBF-FF61C60478D0}" sibTransId="{1440442A-455F-4967-B8DB-E96D3CD5E53E}"/>
    <dgm:cxn modelId="{9D09256E-D822-4CD5-8254-B3BEA45327F7}" srcId="{E96024EB-FF90-417E-8FB7-CC6F67AABAB6}" destId="{ED4C3405-2E41-4BC7-BE28-F37FA827B9A2}" srcOrd="0" destOrd="0" parTransId="{1EEFE2D2-4E10-48A1-ADB7-3F7D360343BE}" sibTransId="{0F4D60CC-BFD3-4960-934D-9339306369F0}"/>
    <dgm:cxn modelId="{F059594B-662A-49D2-90DD-092AB632E7D9}" srcId="{ED4C3405-2E41-4BC7-BE28-F37FA827B9A2}" destId="{5706190C-A9C9-43AB-9D2A-C210D8BFF118}" srcOrd="1" destOrd="0" parTransId="{840A3F6E-031F-43EA-9E50-72431162DFA1}" sibTransId="{4C583AC6-D504-48AE-B495-75B64133F219}"/>
    <dgm:cxn modelId="{C98079C3-64F6-447B-BCBB-F3C0B835068D}" type="presOf" srcId="{5706190C-A9C9-43AB-9D2A-C210D8BFF118}" destId="{D05A39C5-10EB-4C93-BCCC-EBE45EA29ECF}" srcOrd="0" destOrd="0" presId="urn:microsoft.com/office/officeart/2005/8/layout/hList3"/>
    <dgm:cxn modelId="{4F238AE9-3761-4F8A-B98A-6195F73A03A8}" type="presOf" srcId="{E96024EB-FF90-417E-8FB7-CC6F67AABAB6}" destId="{48446733-8F17-4E53-A284-CC938F3DE7BA}" srcOrd="0" destOrd="0" presId="urn:microsoft.com/office/officeart/2005/8/layout/hList3"/>
    <dgm:cxn modelId="{D9EC18E5-A6FE-41AC-A4FB-EA4EE40768B2}" type="presParOf" srcId="{48446733-8F17-4E53-A284-CC938F3DE7BA}" destId="{D469C647-5BEC-42A9-95AC-4125C4B7759E}" srcOrd="0" destOrd="0" presId="urn:microsoft.com/office/officeart/2005/8/layout/hList3"/>
    <dgm:cxn modelId="{48C6BCC4-8937-4BD1-8CF3-5B67C17D1F8C}" type="presParOf" srcId="{48446733-8F17-4E53-A284-CC938F3DE7BA}" destId="{53560A38-6799-48C0-B9ED-55A0B7CE99CB}" srcOrd="1" destOrd="0" presId="urn:microsoft.com/office/officeart/2005/8/layout/hList3"/>
    <dgm:cxn modelId="{590EDB0B-ECC3-4FE1-BD8B-C46EF8414FDF}" type="presParOf" srcId="{53560A38-6799-48C0-B9ED-55A0B7CE99CB}" destId="{6068987B-016E-4334-8EB1-419EB9976231}" srcOrd="0" destOrd="0" presId="urn:microsoft.com/office/officeart/2005/8/layout/hList3"/>
    <dgm:cxn modelId="{27BA6F0C-1CEA-45FB-92F4-1B5BBD049D0A}" type="presParOf" srcId="{53560A38-6799-48C0-B9ED-55A0B7CE99CB}" destId="{D05A39C5-10EB-4C93-BCCC-EBE45EA29ECF}" srcOrd="1" destOrd="0" presId="urn:microsoft.com/office/officeart/2005/8/layout/hList3"/>
    <dgm:cxn modelId="{CB645B86-CA06-4D6D-8FAF-D78CCD54C918}" type="presParOf" srcId="{48446733-8F17-4E53-A284-CC938F3DE7BA}" destId="{7C8DAC8A-68CF-493E-9552-9944E175EDB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10BC-1ECC-43FA-9630-5D0C56B5AEB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C905-AD58-4B67-836A-DFB79158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11128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74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2018-11-06T15:45:35Z</dcterms:created>
  <dcterms:modified xsi:type="dcterms:W3CDTF">2018-11-06T15:47:10Z</dcterms:modified>
</cp:coreProperties>
</file>