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88EFA-78B2-439A-A32A-15BFDA551630}" type="doc">
      <dgm:prSet loTypeId="urn:diagrams.loki3.com/BracketList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DC25A-4D0B-4B50-A207-4ECD129DCF73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56942400-03A6-4C26-AA9F-D52B8541E5DE}" type="parTrans" cxnId="{D002F4AB-8062-42DF-B55B-166328574267}">
      <dgm:prSet/>
      <dgm:spPr/>
      <dgm:t>
        <a:bodyPr/>
        <a:lstStyle/>
        <a:p>
          <a:endParaRPr lang="en-US"/>
        </a:p>
      </dgm:t>
    </dgm:pt>
    <dgm:pt modelId="{29A9E1A9-FBC8-4E76-9F9A-36ECF96E2233}" type="sibTrans" cxnId="{D002F4AB-8062-42DF-B55B-166328574267}">
      <dgm:prSet/>
      <dgm:spPr/>
      <dgm:t>
        <a:bodyPr/>
        <a:lstStyle/>
        <a:p>
          <a:endParaRPr lang="en-US"/>
        </a:p>
      </dgm:t>
    </dgm:pt>
    <dgm:pt modelId="{A03D741D-027C-43EE-8268-A4BC8ADFFAB4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37EADFA5-747E-4D13-B6A7-425AF4199A4D}" type="parTrans" cxnId="{3410029F-5161-47F8-BEB8-7321EC18B08F}">
      <dgm:prSet/>
      <dgm:spPr/>
      <dgm:t>
        <a:bodyPr/>
        <a:lstStyle/>
        <a:p>
          <a:endParaRPr lang="en-US"/>
        </a:p>
      </dgm:t>
    </dgm:pt>
    <dgm:pt modelId="{6F99775A-E504-48B3-8858-95D7515FDA0C}" type="sibTrans" cxnId="{3410029F-5161-47F8-BEB8-7321EC18B08F}">
      <dgm:prSet/>
      <dgm:spPr/>
      <dgm:t>
        <a:bodyPr/>
        <a:lstStyle/>
        <a:p>
          <a:endParaRPr lang="en-US"/>
        </a:p>
      </dgm:t>
    </dgm:pt>
    <dgm:pt modelId="{E106194D-D3EF-4B46-9297-3401B12AB397}" type="pres">
      <dgm:prSet presAssocID="{83C88EFA-78B2-439A-A32A-15BFDA551630}" presName="Name0" presStyleCnt="0">
        <dgm:presLayoutVars>
          <dgm:dir/>
          <dgm:animLvl val="lvl"/>
          <dgm:resizeHandles val="exact"/>
        </dgm:presLayoutVars>
      </dgm:prSet>
      <dgm:spPr/>
    </dgm:pt>
    <dgm:pt modelId="{85836E44-9C3B-4025-A050-E204BDB48663}" type="pres">
      <dgm:prSet presAssocID="{2AEDC25A-4D0B-4B50-A207-4ECD129DCF73}" presName="linNode" presStyleCnt="0"/>
      <dgm:spPr/>
    </dgm:pt>
    <dgm:pt modelId="{42C4D6BF-D514-4925-96CC-1D8B27467ACD}" type="pres">
      <dgm:prSet presAssocID="{2AEDC25A-4D0B-4B50-A207-4ECD129DCF73}" presName="parTx" presStyleLbl="revTx" presStyleIdx="0" presStyleCnt="1">
        <dgm:presLayoutVars>
          <dgm:chMax val="1"/>
          <dgm:bulletEnabled val="1"/>
        </dgm:presLayoutVars>
      </dgm:prSet>
      <dgm:spPr/>
    </dgm:pt>
    <dgm:pt modelId="{F2EEB3DB-2277-4EBD-B130-55C7B843BC67}" type="pres">
      <dgm:prSet presAssocID="{2AEDC25A-4D0B-4B50-A207-4ECD129DCF73}" presName="bracket" presStyleLbl="parChTrans1D1" presStyleIdx="0" presStyleCnt="1"/>
      <dgm:spPr/>
    </dgm:pt>
    <dgm:pt modelId="{BAF83FEE-C483-4B85-848C-F5D6558F417A}" type="pres">
      <dgm:prSet presAssocID="{2AEDC25A-4D0B-4B50-A207-4ECD129DCF73}" presName="spH" presStyleCnt="0"/>
      <dgm:spPr/>
    </dgm:pt>
    <dgm:pt modelId="{811FD41F-15F4-4522-9BD4-D76D62CE93BF}" type="pres">
      <dgm:prSet presAssocID="{2AEDC25A-4D0B-4B50-A207-4ECD129DCF73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08687E-0597-49AB-A116-7586061948B1}" type="presOf" srcId="{83C88EFA-78B2-439A-A32A-15BFDA551630}" destId="{E106194D-D3EF-4B46-9297-3401B12AB397}" srcOrd="0" destOrd="0" presId="urn:diagrams.loki3.com/BracketList+Icon"/>
    <dgm:cxn modelId="{74061C41-0539-46F2-9454-14A44CEA11D2}" type="presOf" srcId="{A03D741D-027C-43EE-8268-A4BC8ADFFAB4}" destId="{811FD41F-15F4-4522-9BD4-D76D62CE93BF}" srcOrd="0" destOrd="0" presId="urn:diagrams.loki3.com/BracketList+Icon"/>
    <dgm:cxn modelId="{769ED081-42D8-4BC0-8E08-B27528834BC8}" type="presOf" srcId="{2AEDC25A-4D0B-4B50-A207-4ECD129DCF73}" destId="{42C4D6BF-D514-4925-96CC-1D8B27467ACD}" srcOrd="0" destOrd="0" presId="urn:diagrams.loki3.com/BracketList+Icon"/>
    <dgm:cxn modelId="{D002F4AB-8062-42DF-B55B-166328574267}" srcId="{83C88EFA-78B2-439A-A32A-15BFDA551630}" destId="{2AEDC25A-4D0B-4B50-A207-4ECD129DCF73}" srcOrd="0" destOrd="0" parTransId="{56942400-03A6-4C26-AA9F-D52B8541E5DE}" sibTransId="{29A9E1A9-FBC8-4E76-9F9A-36ECF96E2233}"/>
    <dgm:cxn modelId="{3410029F-5161-47F8-BEB8-7321EC18B08F}" srcId="{2AEDC25A-4D0B-4B50-A207-4ECD129DCF73}" destId="{A03D741D-027C-43EE-8268-A4BC8ADFFAB4}" srcOrd="0" destOrd="0" parTransId="{37EADFA5-747E-4D13-B6A7-425AF4199A4D}" sibTransId="{6F99775A-E504-48B3-8858-95D7515FDA0C}"/>
    <dgm:cxn modelId="{097F0746-A02E-4C7D-BDC4-A0E37D9D59F8}" type="presParOf" srcId="{E106194D-D3EF-4B46-9297-3401B12AB397}" destId="{85836E44-9C3B-4025-A050-E204BDB48663}" srcOrd="0" destOrd="0" presId="urn:diagrams.loki3.com/BracketList+Icon"/>
    <dgm:cxn modelId="{FDEF54D7-8AF5-4C7D-966B-53C25604D2D9}" type="presParOf" srcId="{85836E44-9C3B-4025-A050-E204BDB48663}" destId="{42C4D6BF-D514-4925-96CC-1D8B27467ACD}" srcOrd="0" destOrd="0" presId="urn:diagrams.loki3.com/BracketList+Icon"/>
    <dgm:cxn modelId="{D2756230-355B-447D-A44B-C90668A08510}" type="presParOf" srcId="{85836E44-9C3B-4025-A050-E204BDB48663}" destId="{F2EEB3DB-2277-4EBD-B130-55C7B843BC67}" srcOrd="1" destOrd="0" presId="urn:diagrams.loki3.com/BracketList+Icon"/>
    <dgm:cxn modelId="{2EF79520-8F6B-49D7-B0BD-4D13808B224D}" type="presParOf" srcId="{85836E44-9C3B-4025-A050-E204BDB48663}" destId="{BAF83FEE-C483-4B85-848C-F5D6558F417A}" srcOrd="2" destOrd="0" presId="urn:diagrams.loki3.com/BracketList+Icon"/>
    <dgm:cxn modelId="{80843BF8-B38A-40C0-8981-D9A3920F48E0}" type="presParOf" srcId="{85836E44-9C3B-4025-A050-E204BDB48663}" destId="{811FD41F-15F4-4522-9BD4-D76D62CE93BF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D97F-FA38-4EDA-A9DD-49E388C110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5BD6-8BFC-4D94-957D-A6A0A57F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2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D97F-FA38-4EDA-A9DD-49E388C110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5BD6-8BFC-4D94-957D-A6A0A57F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9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D97F-FA38-4EDA-A9DD-49E388C110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5BD6-8BFC-4D94-957D-A6A0A57F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D97F-FA38-4EDA-A9DD-49E388C110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5BD6-8BFC-4D94-957D-A6A0A57F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D97F-FA38-4EDA-A9DD-49E388C110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5BD6-8BFC-4D94-957D-A6A0A57F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D97F-FA38-4EDA-A9DD-49E388C110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5BD6-8BFC-4D94-957D-A6A0A57F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D97F-FA38-4EDA-A9DD-49E388C110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5BD6-8BFC-4D94-957D-A6A0A57F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0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D97F-FA38-4EDA-A9DD-49E388C110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5BD6-8BFC-4D94-957D-A6A0A57F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1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D97F-FA38-4EDA-A9DD-49E388C110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5BD6-8BFC-4D94-957D-A6A0A57F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7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D97F-FA38-4EDA-A9DD-49E388C110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5BD6-8BFC-4D94-957D-A6A0A57F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2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D97F-FA38-4EDA-A9DD-49E388C110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5BD6-8BFC-4D94-957D-A6A0A57F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5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2D97F-FA38-4EDA-A9DD-49E388C1104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D5BD6-8BFC-4D94-957D-A6A0A57F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0889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97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5</cp:revision>
  <dcterms:created xsi:type="dcterms:W3CDTF">2018-10-30T17:40:55Z</dcterms:created>
  <dcterms:modified xsi:type="dcterms:W3CDTF">2018-10-30T17:52:56Z</dcterms:modified>
</cp:coreProperties>
</file>