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768" r:id="rId5"/>
  </p:sldIdLst>
  <p:sldSz cx="12192000" cy="6858000"/>
  <p:notesSz cx="6865938" cy="9998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9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C7603-0036-4265-8A75-29F46DC1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612765-D15D-4F47-903B-E43B5C3F7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2FA2D5-E74E-4793-BF1F-2996E7A6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D923-CBEF-4310-9858-EB09B85CC6B0}" type="datetime5">
              <a:rPr lang="en-US" smtClean="0"/>
              <a:t>1-Jul-21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ED9C9A-2376-46EB-BFF4-6827271B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84461-2F20-4088-95A7-54398A9D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2FA9-13A5-4D36-BE58-C59A38AB1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2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F3C80C81-9070-4051-B413-9F253429D4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962767"/>
              </p:ext>
            </p:extLst>
          </p:nvPr>
        </p:nvGraphicFramePr>
        <p:xfrm>
          <a:off x="731598" y="391314"/>
          <a:ext cx="10728804" cy="5729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955674" imgH="6385402" progId="Excel.Sheet.12">
                  <p:embed/>
                </p:oleObj>
              </mc:Choice>
              <mc:Fallback>
                <p:oleObj name="Worksheet" r:id="rId2" imgW="11955674" imgH="638540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1598" y="391314"/>
                        <a:ext cx="10728804" cy="5729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489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E1013A4E8C1E24CA614F3D7E2569C13" ma:contentTypeVersion="0" ma:contentTypeDescription="Ein neues Dokument erstellen." ma:contentTypeScope="" ma:versionID="a14c396a9e408ebdbef180cce053a9d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3b91c109f3758a65551068e187ef2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00BF7C-A988-4B61-BDF4-57148CAB83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44D617-935F-4292-A3C0-746A2D6197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544949-1E86-45FC-8DA4-14EED88D7E08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Worksheet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Flavio Carraro</dc:creator>
  <cp:lastModifiedBy>Mike Kaganski</cp:lastModifiedBy>
  <cp:revision>218</cp:revision>
  <cp:lastPrinted>2020-12-17T12:40:44Z</cp:lastPrinted>
  <dcterms:created xsi:type="dcterms:W3CDTF">2020-08-18T12:32:51Z</dcterms:created>
  <dcterms:modified xsi:type="dcterms:W3CDTF">2021-07-01T10:29:09Z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0x010100EE1013A4E8C1E24CA614F3D7E2569C13</vt:lpwstr>
  </property>
</Properties>
</file>